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3"/>
    <p:sldId id="264" r:id="rId4"/>
    <p:sldId id="300" r:id="rId5"/>
    <p:sldId id="301" r:id="rId6"/>
    <p:sldId id="258" r:id="rId7"/>
    <p:sldId id="302" r:id="rId8"/>
    <p:sldId id="304" r:id="rId9"/>
    <p:sldId id="268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30" r:id="rId26"/>
    <p:sldId id="321" r:id="rId27"/>
    <p:sldId id="322" r:id="rId28"/>
    <p:sldId id="323" r:id="rId29"/>
    <p:sldId id="324" r:id="rId30"/>
    <p:sldId id="297" r:id="rId31"/>
    <p:sldId id="327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348" y="10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cxnId="{3BFD3D78-BDB1-4D69-9878-BFC1C0E8940E}" type="parTrans">
      <dgm:prSet/>
      <dgm:spPr/>
      <dgm:t>
        <a:bodyPr/>
        <a:lstStyle/>
        <a:p>
          <a:endParaRPr lang="zh-CN" altLang="en-US"/>
        </a:p>
      </dgm:t>
    </dgm:pt>
    <dgm:pt modelId="{63B53EA4-050B-4C97-ABB7-336EE0895839}" cxnId="{3BFD3D78-BDB1-4D69-9878-BFC1C0E8940E}" type="sibTrans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cxnId="{1E361C5B-C889-40A8-9F83-B2281D9B8DB2}" type="parTrans">
      <dgm:prSet/>
      <dgm:spPr/>
      <dgm:t>
        <a:bodyPr/>
        <a:lstStyle/>
        <a:p>
          <a:endParaRPr lang="zh-CN" altLang="en-US"/>
        </a:p>
      </dgm:t>
    </dgm:pt>
    <dgm:pt modelId="{53EE4BE0-D329-42F6-AF46-D3F130E439E5}" cxnId="{1E361C5B-C889-40A8-9F83-B2281D9B8DB2}" type="sibTrans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cxnId="{0E527868-A474-4F59-8B7D-8A0CF5A07AEA}" type="parTrans">
      <dgm:prSet/>
      <dgm:spPr/>
      <dgm:t>
        <a:bodyPr/>
        <a:lstStyle/>
        <a:p>
          <a:endParaRPr lang="zh-CN" altLang="en-US"/>
        </a:p>
      </dgm:t>
    </dgm:pt>
    <dgm:pt modelId="{F36694EA-FC93-4EFA-812E-E91E7293C4B2}" cxnId="{0E527868-A474-4F59-8B7D-8A0CF5A07AEA}" type="sibTrans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Y="-1598"/>
      <dgm:spPr>
        <a:blipFill dpi="0" rotWithShape="1">
          <a:blip xmlns:r="http://schemas.openxmlformats.org/officeDocument/2006/relationships" r:embed="rId1"/>
          <a:srcRect/>
          <a:stretch>
            <a:fillRect t="-178014" b="-120714"/>
          </a:stretch>
        </a:blipFill>
        <a:ln>
          <a:noFill/>
        </a:ln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cxnId="{3BFD3D78-BDB1-4D69-9878-BFC1C0E8940E}" type="parTrans">
      <dgm:prSet/>
      <dgm:spPr/>
      <dgm:t>
        <a:bodyPr/>
        <a:lstStyle/>
        <a:p>
          <a:endParaRPr lang="zh-CN" altLang="en-US"/>
        </a:p>
      </dgm:t>
    </dgm:pt>
    <dgm:pt modelId="{63B53EA4-050B-4C97-ABB7-336EE0895839}" cxnId="{3BFD3D78-BDB1-4D69-9878-BFC1C0E8940E}" type="sibTrans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cxnId="{1E361C5B-C889-40A8-9F83-B2281D9B8DB2}" type="parTrans">
      <dgm:prSet/>
      <dgm:spPr/>
      <dgm:t>
        <a:bodyPr/>
        <a:lstStyle/>
        <a:p>
          <a:endParaRPr lang="zh-CN" altLang="en-US"/>
        </a:p>
      </dgm:t>
    </dgm:pt>
    <dgm:pt modelId="{53EE4BE0-D329-42F6-AF46-D3F130E439E5}" cxnId="{1E361C5B-C889-40A8-9F83-B2281D9B8DB2}" type="sibTrans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cxnId="{0E527868-A474-4F59-8B7D-8A0CF5A07AEA}" type="parTrans">
      <dgm:prSet/>
      <dgm:spPr/>
      <dgm:t>
        <a:bodyPr/>
        <a:lstStyle/>
        <a:p>
          <a:endParaRPr lang="zh-CN" altLang="en-US"/>
        </a:p>
      </dgm:t>
    </dgm:pt>
    <dgm:pt modelId="{F36694EA-FC93-4EFA-812E-E91E7293C4B2}" cxnId="{0E527868-A474-4F59-8B7D-8A0CF5A07AEA}" type="sibTrans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Y="-33009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6140" b="-922"/>
          </a:stretch>
        </a:blipFill>
        <a:ln>
          <a:noFill/>
        </a:ln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cxnId="{3BFD3D78-BDB1-4D69-9878-BFC1C0E8940E}" type="parTrans">
      <dgm:prSet/>
      <dgm:spPr/>
      <dgm:t>
        <a:bodyPr/>
        <a:lstStyle/>
        <a:p>
          <a:endParaRPr lang="zh-CN" altLang="en-US"/>
        </a:p>
      </dgm:t>
    </dgm:pt>
    <dgm:pt modelId="{63B53EA4-050B-4C97-ABB7-336EE0895839}" cxnId="{3BFD3D78-BDB1-4D69-9878-BFC1C0E8940E}" type="sibTrans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cxnId="{1E361C5B-C889-40A8-9F83-B2281D9B8DB2}" type="parTrans">
      <dgm:prSet/>
      <dgm:spPr/>
      <dgm:t>
        <a:bodyPr/>
        <a:lstStyle/>
        <a:p>
          <a:endParaRPr lang="zh-CN" altLang="en-US"/>
        </a:p>
      </dgm:t>
    </dgm:pt>
    <dgm:pt modelId="{53EE4BE0-D329-42F6-AF46-D3F130E439E5}" cxnId="{1E361C5B-C889-40A8-9F83-B2281D9B8DB2}" type="sibTrans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cxnId="{0E527868-A474-4F59-8B7D-8A0CF5A07AEA}" type="parTrans">
      <dgm:prSet/>
      <dgm:spPr/>
      <dgm:t>
        <a:bodyPr/>
        <a:lstStyle/>
        <a:p>
          <a:endParaRPr lang="zh-CN" altLang="en-US"/>
        </a:p>
      </dgm:t>
    </dgm:pt>
    <dgm:pt modelId="{F36694EA-FC93-4EFA-812E-E91E7293C4B2}" cxnId="{0E527868-A474-4F59-8B7D-8A0CF5A07AEA}" type="sibTrans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X="76432" custLinFactNeighborY="39621"/>
      <dgm:spPr>
        <a:xfrm>
          <a:off x="0" y="0"/>
          <a:ext cx="2404516" cy="2423720"/>
        </a:xfrm>
        <a:prstGeom prst="ellipse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cxnId="{3BFD3D78-BDB1-4D69-9878-BFC1C0E8940E}" type="parTrans">
      <dgm:prSet/>
      <dgm:spPr/>
      <dgm:t>
        <a:bodyPr/>
        <a:lstStyle/>
        <a:p>
          <a:endParaRPr lang="zh-CN" altLang="en-US"/>
        </a:p>
      </dgm:t>
    </dgm:pt>
    <dgm:pt modelId="{63B53EA4-050B-4C97-ABB7-336EE0895839}" cxnId="{3BFD3D78-BDB1-4D69-9878-BFC1C0E8940E}" type="sibTrans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cxnId="{1E361C5B-C889-40A8-9F83-B2281D9B8DB2}" type="parTrans">
      <dgm:prSet/>
      <dgm:spPr/>
      <dgm:t>
        <a:bodyPr/>
        <a:lstStyle/>
        <a:p>
          <a:endParaRPr lang="zh-CN" altLang="en-US"/>
        </a:p>
      </dgm:t>
    </dgm:pt>
    <dgm:pt modelId="{53EE4BE0-D329-42F6-AF46-D3F130E439E5}" cxnId="{1E361C5B-C889-40A8-9F83-B2281D9B8DB2}" type="sibTrans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cxnId="{0E527868-A474-4F59-8B7D-8A0CF5A07AEA}" type="parTrans">
      <dgm:prSet/>
      <dgm:spPr/>
      <dgm:t>
        <a:bodyPr/>
        <a:lstStyle/>
        <a:p>
          <a:endParaRPr lang="zh-CN" altLang="en-US"/>
        </a:p>
      </dgm:t>
    </dgm:pt>
    <dgm:pt modelId="{F36694EA-FC93-4EFA-812E-E91E7293C4B2}" cxnId="{0E527868-A474-4F59-8B7D-8A0CF5A07AEA}" type="sibTrans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X="76432" custLinFactNeighborY="39621"/>
      <dgm:spPr>
        <a:xfrm>
          <a:off x="0" y="0"/>
          <a:ext cx="2404516" cy="2423720"/>
        </a:xfrm>
        <a:prstGeom prst="ellipse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cxnId="{3BFD3D78-BDB1-4D69-9878-BFC1C0E8940E}" type="parTrans">
      <dgm:prSet/>
      <dgm:spPr/>
      <dgm:t>
        <a:bodyPr/>
        <a:lstStyle/>
        <a:p>
          <a:endParaRPr lang="zh-CN" altLang="en-US"/>
        </a:p>
      </dgm:t>
    </dgm:pt>
    <dgm:pt modelId="{63B53EA4-050B-4C97-ABB7-336EE0895839}" cxnId="{3BFD3D78-BDB1-4D69-9878-BFC1C0E8940E}" type="sibTrans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cxnId="{1E361C5B-C889-40A8-9F83-B2281D9B8DB2}" type="parTrans">
      <dgm:prSet/>
      <dgm:spPr/>
      <dgm:t>
        <a:bodyPr/>
        <a:lstStyle/>
        <a:p>
          <a:endParaRPr lang="zh-CN" altLang="en-US"/>
        </a:p>
      </dgm:t>
    </dgm:pt>
    <dgm:pt modelId="{53EE4BE0-D329-42F6-AF46-D3F130E439E5}" cxnId="{1E361C5B-C889-40A8-9F83-B2281D9B8DB2}" type="sibTrans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cxnId="{0E527868-A474-4F59-8B7D-8A0CF5A07AEA}" type="parTrans">
      <dgm:prSet/>
      <dgm:spPr/>
      <dgm:t>
        <a:bodyPr/>
        <a:lstStyle/>
        <a:p>
          <a:endParaRPr lang="zh-CN" altLang="en-US"/>
        </a:p>
      </dgm:t>
    </dgm:pt>
    <dgm:pt modelId="{F36694EA-FC93-4EFA-812E-E91E7293C4B2}" cxnId="{0E527868-A474-4F59-8B7D-8A0CF5A07AEA}" type="sibTrans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X="76432" custLinFactNeighborY="39621"/>
      <dgm:spPr>
        <a:xfrm>
          <a:off x="0" y="0"/>
          <a:ext cx="2404516" cy="2423720"/>
        </a:xfrm>
        <a:prstGeom prst="ellipse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cxnId="{3BFD3D78-BDB1-4D69-9878-BFC1C0E8940E}" type="parTrans">
      <dgm:prSet/>
      <dgm:spPr/>
      <dgm:t>
        <a:bodyPr/>
        <a:lstStyle/>
        <a:p>
          <a:endParaRPr lang="zh-CN" altLang="en-US"/>
        </a:p>
      </dgm:t>
    </dgm:pt>
    <dgm:pt modelId="{63B53EA4-050B-4C97-ABB7-336EE0895839}" cxnId="{3BFD3D78-BDB1-4D69-9878-BFC1C0E8940E}" type="sibTrans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cxnId="{1E361C5B-C889-40A8-9F83-B2281D9B8DB2}" type="parTrans">
      <dgm:prSet/>
      <dgm:spPr/>
      <dgm:t>
        <a:bodyPr/>
        <a:lstStyle/>
        <a:p>
          <a:endParaRPr lang="zh-CN" altLang="en-US"/>
        </a:p>
      </dgm:t>
    </dgm:pt>
    <dgm:pt modelId="{53EE4BE0-D329-42F6-AF46-D3F130E439E5}" cxnId="{1E361C5B-C889-40A8-9F83-B2281D9B8DB2}" type="sibTrans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cxnId="{0E527868-A474-4F59-8B7D-8A0CF5A07AEA}" type="parTrans">
      <dgm:prSet/>
      <dgm:spPr/>
      <dgm:t>
        <a:bodyPr/>
        <a:lstStyle/>
        <a:p>
          <a:endParaRPr lang="zh-CN" altLang="en-US"/>
        </a:p>
      </dgm:t>
    </dgm:pt>
    <dgm:pt modelId="{F36694EA-FC93-4EFA-812E-E91E7293C4B2}" cxnId="{0E527868-A474-4F59-8B7D-8A0CF5A07AEA}" type="sibTrans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X="4070" custLinFactNeighborY="3533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2133" r="-10995"/>
          </a:stretch>
        </a:blipFill>
        <a:ln>
          <a:noFill/>
        </a:ln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cxnId="{3BFD3D78-BDB1-4D69-9878-BFC1C0E8940E}" type="parTrans">
      <dgm:prSet/>
      <dgm:spPr/>
      <dgm:t>
        <a:bodyPr/>
        <a:lstStyle/>
        <a:p>
          <a:endParaRPr lang="zh-CN" altLang="en-US"/>
        </a:p>
      </dgm:t>
    </dgm:pt>
    <dgm:pt modelId="{63B53EA4-050B-4C97-ABB7-336EE0895839}" cxnId="{3BFD3D78-BDB1-4D69-9878-BFC1C0E8940E}" type="sibTrans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cxnId="{1E361C5B-C889-40A8-9F83-B2281D9B8DB2}" type="parTrans">
      <dgm:prSet/>
      <dgm:spPr/>
      <dgm:t>
        <a:bodyPr/>
        <a:lstStyle/>
        <a:p>
          <a:endParaRPr lang="zh-CN" altLang="en-US"/>
        </a:p>
      </dgm:t>
    </dgm:pt>
    <dgm:pt modelId="{53EE4BE0-D329-42F6-AF46-D3F130E439E5}" cxnId="{1E361C5B-C889-40A8-9F83-B2281D9B8DB2}" type="sibTrans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cxnId="{0E527868-A474-4F59-8B7D-8A0CF5A07AEA}" type="parTrans">
      <dgm:prSet/>
      <dgm:spPr/>
      <dgm:t>
        <a:bodyPr/>
        <a:lstStyle/>
        <a:p>
          <a:endParaRPr lang="zh-CN" altLang="en-US"/>
        </a:p>
      </dgm:t>
    </dgm:pt>
    <dgm:pt modelId="{F36694EA-FC93-4EFA-812E-E91E7293C4B2}" cxnId="{0E527868-A474-4F59-8B7D-8A0CF5A07AEA}" type="sibTrans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X="5959" custLinFactNeighborY="31750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3465" b="-89785"/>
          </a:stretch>
        </a:blipFill>
        <a:ln>
          <a:noFill/>
        </a:ln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cxnId="{3BFD3D78-BDB1-4D69-9878-BFC1C0E8940E}" type="parTrans">
      <dgm:prSet/>
      <dgm:spPr/>
      <dgm:t>
        <a:bodyPr/>
        <a:lstStyle/>
        <a:p>
          <a:endParaRPr lang="zh-CN" altLang="en-US"/>
        </a:p>
      </dgm:t>
    </dgm:pt>
    <dgm:pt modelId="{63B53EA4-050B-4C97-ABB7-336EE0895839}" cxnId="{3BFD3D78-BDB1-4D69-9878-BFC1C0E8940E}" type="sibTrans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cxnId="{1E361C5B-C889-40A8-9F83-B2281D9B8DB2}" type="parTrans">
      <dgm:prSet/>
      <dgm:spPr/>
      <dgm:t>
        <a:bodyPr/>
        <a:lstStyle/>
        <a:p>
          <a:endParaRPr lang="zh-CN" altLang="en-US"/>
        </a:p>
      </dgm:t>
    </dgm:pt>
    <dgm:pt modelId="{53EE4BE0-D329-42F6-AF46-D3F130E439E5}" cxnId="{1E361C5B-C889-40A8-9F83-B2281D9B8DB2}" type="sibTrans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cxnId="{0E527868-A474-4F59-8B7D-8A0CF5A07AEA}" type="parTrans">
      <dgm:prSet/>
      <dgm:spPr/>
      <dgm:t>
        <a:bodyPr/>
        <a:lstStyle/>
        <a:p>
          <a:endParaRPr lang="zh-CN" altLang="en-US"/>
        </a:p>
      </dgm:t>
    </dgm:pt>
    <dgm:pt modelId="{F36694EA-FC93-4EFA-812E-E91E7293C4B2}" cxnId="{0E527868-A474-4F59-8B7D-8A0CF5A07AEA}" type="sibTrans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X="5959" custLinFactNeighborY="3175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>
          <a:solidFill>
            <a:schemeClr val="accent1"/>
          </a:solidFill>
        </a:ln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cxnId="{3BFD3D78-BDB1-4D69-9878-BFC1C0E8940E}" type="parTrans">
      <dgm:prSet/>
      <dgm:spPr/>
      <dgm:t>
        <a:bodyPr/>
        <a:lstStyle/>
        <a:p>
          <a:endParaRPr lang="zh-CN" altLang="en-US"/>
        </a:p>
      </dgm:t>
    </dgm:pt>
    <dgm:pt modelId="{63B53EA4-050B-4C97-ABB7-336EE0895839}" cxnId="{3BFD3D78-BDB1-4D69-9878-BFC1C0E8940E}" type="sibTrans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cxnId="{1E361C5B-C889-40A8-9F83-B2281D9B8DB2}" type="parTrans">
      <dgm:prSet/>
      <dgm:spPr/>
      <dgm:t>
        <a:bodyPr/>
        <a:lstStyle/>
        <a:p>
          <a:endParaRPr lang="zh-CN" altLang="en-US"/>
        </a:p>
      </dgm:t>
    </dgm:pt>
    <dgm:pt modelId="{53EE4BE0-D329-42F6-AF46-D3F130E439E5}" cxnId="{1E361C5B-C889-40A8-9F83-B2281D9B8DB2}" type="sibTrans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cxnId="{0E527868-A474-4F59-8B7D-8A0CF5A07AEA}" type="parTrans">
      <dgm:prSet/>
      <dgm:spPr/>
      <dgm:t>
        <a:bodyPr/>
        <a:lstStyle/>
        <a:p>
          <a:endParaRPr lang="zh-CN" altLang="en-US"/>
        </a:p>
      </dgm:t>
    </dgm:pt>
    <dgm:pt modelId="{F36694EA-FC93-4EFA-812E-E91E7293C4B2}" cxnId="{0E527868-A474-4F59-8B7D-8A0CF5A07AEA}" type="sibTrans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FlipHor="1" custLinFactNeighborX="5959" custLinFactNeighborY="3175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>
          <a:solidFill>
            <a:schemeClr val="accent1"/>
          </a:solidFill>
        </a:ln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cxnId="{3BFD3D78-BDB1-4D69-9878-BFC1C0E8940E}" type="parTrans">
      <dgm:prSet/>
      <dgm:spPr/>
      <dgm:t>
        <a:bodyPr/>
        <a:lstStyle/>
        <a:p>
          <a:endParaRPr lang="zh-CN" altLang="en-US"/>
        </a:p>
      </dgm:t>
    </dgm:pt>
    <dgm:pt modelId="{63B53EA4-050B-4C97-ABB7-336EE0895839}" cxnId="{3BFD3D78-BDB1-4D69-9878-BFC1C0E8940E}" type="sibTrans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cxnId="{1E361C5B-C889-40A8-9F83-B2281D9B8DB2}" type="parTrans">
      <dgm:prSet/>
      <dgm:spPr/>
      <dgm:t>
        <a:bodyPr/>
        <a:lstStyle/>
        <a:p>
          <a:endParaRPr lang="zh-CN" altLang="en-US"/>
        </a:p>
      </dgm:t>
    </dgm:pt>
    <dgm:pt modelId="{53EE4BE0-D329-42F6-AF46-D3F130E439E5}" cxnId="{1E361C5B-C889-40A8-9F83-B2281D9B8DB2}" type="sibTrans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cxnId="{0E527868-A474-4F59-8B7D-8A0CF5A07AEA}" type="parTrans">
      <dgm:prSet/>
      <dgm:spPr/>
      <dgm:t>
        <a:bodyPr/>
        <a:lstStyle/>
        <a:p>
          <a:endParaRPr lang="zh-CN" altLang="en-US"/>
        </a:p>
      </dgm:t>
    </dgm:pt>
    <dgm:pt modelId="{F36694EA-FC93-4EFA-812E-E91E7293C4B2}" cxnId="{0E527868-A474-4F59-8B7D-8A0CF5A07AEA}" type="sibTrans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Y="532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8449" b="-8143"/>
          </a:stretch>
        </a:blipFill>
        <a:ln>
          <a:noFill/>
        </a:ln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cxnId="{3BFD3D78-BDB1-4D69-9878-BFC1C0E8940E}" type="parTrans">
      <dgm:prSet/>
      <dgm:spPr/>
      <dgm:t>
        <a:bodyPr/>
        <a:lstStyle/>
        <a:p>
          <a:endParaRPr lang="zh-CN" altLang="en-US"/>
        </a:p>
      </dgm:t>
    </dgm:pt>
    <dgm:pt modelId="{63B53EA4-050B-4C97-ABB7-336EE0895839}" cxnId="{3BFD3D78-BDB1-4D69-9878-BFC1C0E8940E}" type="sibTrans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cxnId="{1E361C5B-C889-40A8-9F83-B2281D9B8DB2}" type="parTrans">
      <dgm:prSet/>
      <dgm:spPr/>
      <dgm:t>
        <a:bodyPr/>
        <a:lstStyle/>
        <a:p>
          <a:endParaRPr lang="zh-CN" altLang="en-US"/>
        </a:p>
      </dgm:t>
    </dgm:pt>
    <dgm:pt modelId="{53EE4BE0-D329-42F6-AF46-D3F130E439E5}" cxnId="{1E361C5B-C889-40A8-9F83-B2281D9B8DB2}" type="sibTrans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cxnId="{0E527868-A474-4F59-8B7D-8A0CF5A07AEA}" type="parTrans">
      <dgm:prSet/>
      <dgm:spPr/>
      <dgm:t>
        <a:bodyPr/>
        <a:lstStyle/>
        <a:p>
          <a:endParaRPr lang="zh-CN" altLang="en-US"/>
        </a:p>
      </dgm:t>
    </dgm:pt>
    <dgm:pt modelId="{F36694EA-FC93-4EFA-812E-E91E7293C4B2}" cxnId="{0E527868-A474-4F59-8B7D-8A0CF5A07AEA}" type="sibTrans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Y="8349" custLinFactNeighborY="100000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4804" b="-16098"/>
          </a:stretch>
        </a:blipFill>
        <a:ln>
          <a:noFill/>
        </a:ln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cxnId="{3BFD3D78-BDB1-4D69-9878-BFC1C0E8940E}" type="parTrans">
      <dgm:prSet/>
      <dgm:spPr/>
      <dgm:t>
        <a:bodyPr/>
        <a:lstStyle/>
        <a:p>
          <a:endParaRPr lang="zh-CN" altLang="en-US"/>
        </a:p>
      </dgm:t>
    </dgm:pt>
    <dgm:pt modelId="{63B53EA4-050B-4C97-ABB7-336EE0895839}" cxnId="{3BFD3D78-BDB1-4D69-9878-BFC1C0E8940E}" type="sibTrans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cxnId="{1E361C5B-C889-40A8-9F83-B2281D9B8DB2}" type="parTrans">
      <dgm:prSet/>
      <dgm:spPr/>
      <dgm:t>
        <a:bodyPr/>
        <a:lstStyle/>
        <a:p>
          <a:endParaRPr lang="zh-CN" altLang="en-US"/>
        </a:p>
      </dgm:t>
    </dgm:pt>
    <dgm:pt modelId="{53EE4BE0-D329-42F6-AF46-D3F130E439E5}" cxnId="{1E361C5B-C889-40A8-9F83-B2281D9B8DB2}" type="sibTrans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cxnId="{0E527868-A474-4F59-8B7D-8A0CF5A07AEA}" type="parTrans">
      <dgm:prSet/>
      <dgm:spPr/>
      <dgm:t>
        <a:bodyPr/>
        <a:lstStyle/>
        <a:p>
          <a:endParaRPr lang="zh-CN" altLang="en-US"/>
        </a:p>
      </dgm:t>
    </dgm:pt>
    <dgm:pt modelId="{F36694EA-FC93-4EFA-812E-E91E7293C4B2}" cxnId="{0E527868-A474-4F59-8B7D-8A0CF5A07AEA}" type="sibTrans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Y="-33009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6140" b="-922"/>
          </a:stretch>
        </a:blipFill>
        <a:ln>
          <a:noFill/>
        </a:ln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2192000" cy="2030514"/>
        <a:chOff x="0" y="0"/>
        <a:chExt cx="12192000" cy="2030514"/>
      </a:xfrm>
    </dsp:grpSpPr>
    <dsp:sp modelId="{409CD644-6D84-42A3-A40F-54ED168C8E6F}">
      <dsp:nvSpPr>
        <dsp:cNvPr id="3" name="矩形 2"/>
        <dsp:cNvSpPr/>
      </dsp:nvSpPr>
      <dsp:spPr bwMode="white">
        <a:xfrm>
          <a:off x="0" y="0"/>
          <a:ext cx="12192000" cy="2030514"/>
        </a:xfrm>
        <a:prstGeom prst="rect">
          <a:avLst/>
        </a:prstGeom>
        <a:blipFill dpi="0" rotWithShape="1">
          <a:blip r:embed="rId1"/>
          <a:srcRect/>
          <a:stretch>
            <a:fillRect t="-178014" b="-120714"/>
          </a:stretch>
        </a:blipFill>
        <a:ln>
          <a:noFill/>
        </a:ln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12192000" cy="203051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877646" cy="2828545"/>
        <a:chOff x="0" y="0"/>
        <a:chExt cx="6877646" cy="2828545"/>
      </a:xfrm>
    </dsp:grpSpPr>
    <dsp:sp modelId="{409CD644-6D84-42A3-A40F-54ED168C8E6F}">
      <dsp:nvSpPr>
        <dsp:cNvPr id="3" name="矩形 2"/>
        <dsp:cNvSpPr/>
      </dsp:nvSpPr>
      <dsp:spPr bwMode="white">
        <a:xfrm>
          <a:off x="0" y="0"/>
          <a:ext cx="6877646" cy="2828545"/>
        </a:xfrm>
        <a:prstGeom prst="rect">
          <a:avLst/>
        </a:prstGeom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6140" b="-922"/>
          </a:stretch>
        </a:blipFill>
        <a:ln>
          <a:noFill/>
        </a:ln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6877646" cy="282854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2404516" cy="2423720"/>
        <a:chOff x="0" y="0"/>
        <a:chExt cx="2404516" cy="2423720"/>
      </a:xfrm>
    </dsp:grpSpPr>
    <dsp:sp modelId="{409CD644-6D84-42A3-A40F-54ED168C8E6F}">
      <dsp:nvSpPr>
        <dsp:cNvPr id="3" name="椭圆 2"/>
        <dsp:cNvSpPr/>
      </dsp:nvSpPr>
      <dsp:spPr bwMode="white">
        <a:xfrm>
          <a:off x="0" y="0"/>
          <a:ext cx="2404516" cy="2423720"/>
        </a:xfrm>
        <a:prstGeom prst="ellipse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2404516" cy="242372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2404516" cy="2423720"/>
        <a:chOff x="0" y="0"/>
        <a:chExt cx="2404516" cy="2423720"/>
      </a:xfrm>
    </dsp:grpSpPr>
    <dsp:sp modelId="{409CD644-6D84-42A3-A40F-54ED168C8E6F}">
      <dsp:nvSpPr>
        <dsp:cNvPr id="3" name="椭圆 2"/>
        <dsp:cNvSpPr/>
      </dsp:nvSpPr>
      <dsp:spPr bwMode="white">
        <a:xfrm>
          <a:off x="0" y="0"/>
          <a:ext cx="2404516" cy="2423720"/>
        </a:xfrm>
        <a:prstGeom prst="ellipse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2404516" cy="24237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2404516" cy="2423720"/>
        <a:chOff x="0" y="0"/>
        <a:chExt cx="2404516" cy="2423720"/>
      </a:xfrm>
    </dsp:grpSpPr>
    <dsp:sp modelId="{409CD644-6D84-42A3-A40F-54ED168C8E6F}">
      <dsp:nvSpPr>
        <dsp:cNvPr id="3" name="椭圆 2"/>
        <dsp:cNvSpPr/>
      </dsp:nvSpPr>
      <dsp:spPr bwMode="white">
        <a:xfrm>
          <a:off x="0" y="0"/>
          <a:ext cx="2404516" cy="2423720"/>
        </a:xfrm>
        <a:prstGeom prst="ellipse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2404516" cy="24237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198897" cy="6429762"/>
        <a:chOff x="0" y="0"/>
        <a:chExt cx="5198897" cy="6429762"/>
      </a:xfrm>
    </dsp:grpSpPr>
    <dsp:sp modelId="{409CD644-6D84-42A3-A40F-54ED168C8E6F}">
      <dsp:nvSpPr>
        <dsp:cNvPr id="3" name="矩形 2"/>
        <dsp:cNvSpPr/>
      </dsp:nvSpPr>
      <dsp:spPr bwMode="white">
        <a:xfrm>
          <a:off x="0" y="0"/>
          <a:ext cx="5198897" cy="6429762"/>
        </a:xfrm>
        <a:prstGeom prst="rect">
          <a:avLst/>
        </a:prstGeom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2133" r="-10995"/>
          </a:stretch>
        </a:blipFill>
        <a:ln>
          <a:noFill/>
        </a:ln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5198897" cy="64297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2192001" cy="2867563"/>
        <a:chOff x="0" y="0"/>
        <a:chExt cx="12192001" cy="2867563"/>
      </a:xfrm>
    </dsp:grpSpPr>
    <dsp:sp modelId="{409CD644-6D84-42A3-A40F-54ED168C8E6F}">
      <dsp:nvSpPr>
        <dsp:cNvPr id="3" name="矩形 2"/>
        <dsp:cNvSpPr/>
      </dsp:nvSpPr>
      <dsp:spPr bwMode="white">
        <a:xfrm>
          <a:off x="0" y="0"/>
          <a:ext cx="12192001" cy="2867563"/>
        </a:xfrm>
        <a:prstGeom prst="rect">
          <a:avLst/>
        </a:prstGeom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3465" b="-89785"/>
          </a:stretch>
        </a:blipFill>
        <a:ln>
          <a:noFill/>
        </a:ln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12192001" cy="28675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578694" cy="1323219"/>
        <a:chOff x="0" y="0"/>
        <a:chExt cx="1578694" cy="1323219"/>
      </a:xfrm>
    </dsp:grpSpPr>
    <dsp:sp modelId="{409CD644-6D84-42A3-A40F-54ED168C8E6F}">
      <dsp:nvSpPr>
        <dsp:cNvPr id="3" name="矩形 2"/>
        <dsp:cNvSpPr/>
      </dsp:nvSpPr>
      <dsp:spPr bwMode="white">
        <a:xfrm>
          <a:off x="0" y="0"/>
          <a:ext cx="1578694" cy="1323219"/>
        </a:xfrm>
        <a:prstGeom prst="rect">
          <a:avLst/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>
          <a:solidFill>
            <a:schemeClr val="accent1"/>
          </a:solidFill>
        </a:ln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1578694" cy="132321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578694" cy="1323219"/>
        <a:chOff x="0" y="0"/>
        <a:chExt cx="1578694" cy="1323219"/>
      </a:xfrm>
    </dsp:grpSpPr>
    <dsp:sp modelId="{409CD644-6D84-42A3-A40F-54ED168C8E6F}">
      <dsp:nvSpPr>
        <dsp:cNvPr id="3" name="矩形 2"/>
        <dsp:cNvSpPr/>
      </dsp:nvSpPr>
      <dsp:spPr bwMode="white">
        <a:xfrm flipH="1">
          <a:off x="0" y="0"/>
          <a:ext cx="1578694" cy="1323219"/>
        </a:xfrm>
        <a:prstGeom prst="rect">
          <a:avLst/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>
          <a:solidFill>
            <a:schemeClr val="accent1"/>
          </a:solidFill>
        </a:ln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Xfrm flipH="1">
        <a:off x="0" y="0"/>
        <a:ext cx="1578694" cy="13232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8115594" cy="2389179"/>
        </a:xfrm>
        <a:prstGeom prst="rect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8449" b="-8143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8115594" cy="2389179"/>
        </a:xfrm>
        <a:prstGeom prst="rect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4804" b="-16098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877646" cy="2828545"/>
        <a:chOff x="0" y="0"/>
        <a:chExt cx="6877646" cy="2828545"/>
      </a:xfrm>
    </dsp:grpSpPr>
    <dsp:sp modelId="{409CD644-6D84-42A3-A40F-54ED168C8E6F}">
      <dsp:nvSpPr>
        <dsp:cNvPr id="3" name="矩形 2"/>
        <dsp:cNvSpPr/>
      </dsp:nvSpPr>
      <dsp:spPr bwMode="white">
        <a:xfrm>
          <a:off x="0" y="0"/>
          <a:ext cx="6877646" cy="2828545"/>
        </a:xfrm>
        <a:prstGeom prst="rect">
          <a:avLst/>
        </a:prstGeom>
        <a:blipFill dpi="0"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6140" b="-922"/>
          </a:stretch>
        </a:blipFill>
        <a:ln>
          <a:noFill/>
        </a:ln>
      </dsp:spPr>
      <dsp:style>
        <a:lnRef idx="2">
          <a:schemeClr val="lt2"/>
        </a:lnRef>
        <a:fillRef idx="1">
          <a:schemeClr val="dk2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6877646" cy="28285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7FAE1-3CDB-4B16-9900-BC82649768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6CE8A3-6E88-4043-A1FA-B2CB20BAFD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</a:fld>
            <a:r>
              <a:rPr lang="zh-CN" altLang="en-US" dirty="0"/>
              <a:t> 页</a:t>
            </a:r>
            <a:endParaRPr lang="zh-CN" altLang="en-US" dirty="0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KSO_Shape"/>
          <p:cNvSpPr/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/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/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/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KSO_Shape"/>
          <p:cNvSpPr/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</a:fld>
            <a:r>
              <a:rPr lang="zh-CN" altLang="en-US" dirty="0"/>
              <a:t> 页</a:t>
            </a:r>
            <a:endParaRPr lang="zh-CN" altLang="en-US" dirty="0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17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18" name="KSO_Shape"/>
          <p:cNvSpPr/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/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/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/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/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</a:fld>
            <a:r>
              <a:rPr lang="zh-CN" altLang="en-US" dirty="0"/>
              <a:t> 页</a:t>
            </a:r>
            <a:endParaRPr lang="zh-CN" altLang="en-US" dirty="0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16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17" name="KSO_Shape"/>
          <p:cNvSpPr/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/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/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/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/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</a:fld>
            <a:r>
              <a:rPr lang="zh-CN" altLang="en-US" dirty="0"/>
              <a:t> 页</a:t>
            </a:r>
            <a:endParaRPr lang="zh-CN" altLang="en-US" dirty="0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16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17" name="KSO_Shape"/>
          <p:cNvSpPr/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/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/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KSO_Shape"/>
          <p:cNvSpPr/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/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</a:fld>
            <a:r>
              <a:rPr lang="zh-CN" altLang="en-US" dirty="0"/>
              <a:t> 页</a:t>
            </a:r>
            <a:endParaRPr lang="zh-CN" altLang="en-US" dirty="0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16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17" name="KSO_Shape"/>
          <p:cNvSpPr/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/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KSO_Shape"/>
          <p:cNvSpPr/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KSO_Shape"/>
          <p:cNvSpPr/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/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</a:fld>
            <a:r>
              <a:rPr lang="zh-CN" altLang="en-US" dirty="0"/>
              <a:t> 页</a:t>
            </a:r>
            <a:endParaRPr lang="zh-CN" altLang="en-US" dirty="0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16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17" name="KSO_Shape"/>
          <p:cNvSpPr/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KSO_Shape"/>
          <p:cNvSpPr/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KSO_Shape"/>
          <p:cNvSpPr/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KSO_Shape"/>
          <p:cNvSpPr/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/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</a:fld>
            <a:r>
              <a:rPr lang="zh-CN" altLang="en-US" dirty="0"/>
              <a:t> 页</a:t>
            </a:r>
            <a:endParaRPr lang="zh-CN" altLang="en-US" dirty="0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16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17" name="KSO_Shape"/>
          <p:cNvSpPr/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4505" b="56847"/>
          <a:stretch>
            <a:fillRect/>
          </a:stretch>
        </p:blipFill>
        <p:spPr>
          <a:xfrm>
            <a:off x="-1" y="5442444"/>
            <a:ext cx="12186319" cy="1415557"/>
          </a:xfrm>
          <a:prstGeom prst="rect">
            <a:avLst/>
          </a:prstGeom>
        </p:spPr>
      </p:pic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719668" y="116637"/>
            <a:ext cx="10755197" cy="912067"/>
          </a:xfrm>
          <a:prstGeom prst="rect">
            <a:avLst/>
          </a:prstGeom>
        </p:spPr>
        <p:txBody>
          <a:bodyPr vert="horz" lIns="121917" tIns="60958" rIns="121917" bIns="60958" rtlCol="0" anchor="b">
            <a:noAutofit/>
          </a:bodyPr>
          <a:lstStyle/>
          <a:p>
            <a:pPr lvl="0" defTabSz="685165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9" name="文本占位符 3"/>
          <p:cNvSpPr>
            <a:spLocks noGrp="1"/>
          </p:cNvSpPr>
          <p:nvPr>
            <p:ph type="body" idx="1"/>
          </p:nvPr>
        </p:nvSpPr>
        <p:spPr>
          <a:xfrm>
            <a:off x="719667" y="1149201"/>
            <a:ext cx="10749461" cy="4952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60655" marR="0" lvl="0" indent="-160655" defTabSz="6851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marL="349250" marR="0" lvl="1" indent="-160655" defTabSz="6851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Tx/>
            </a:pPr>
            <a:r>
              <a:rPr lang="zh-CN" altLang="en-US" dirty="0"/>
              <a:t>第二级</a:t>
            </a:r>
            <a:endParaRPr lang="zh-CN" altLang="en-US" dirty="0"/>
          </a:p>
          <a:p>
            <a:pPr marL="503555" marR="0" lvl="2" indent="-160655" defTabSz="6851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Tx/>
            </a:pPr>
            <a:r>
              <a:rPr lang="zh-CN" altLang="en-US" dirty="0"/>
              <a:t>第三级</a:t>
            </a:r>
            <a:endParaRPr lang="zh-CN" altLang="en-US" dirty="0"/>
          </a:p>
          <a:p>
            <a:pPr marL="654685" marR="0" lvl="3" indent="-160655" defTabSz="6851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Tx/>
            </a:pPr>
            <a:r>
              <a:rPr lang="zh-CN" altLang="en-US" dirty="0"/>
              <a:t>第四级</a:t>
            </a:r>
            <a:endParaRPr lang="zh-CN" altLang="en-US" dirty="0"/>
          </a:p>
          <a:p>
            <a:pPr marL="808990" marR="0" lvl="4" indent="-160655" defTabSz="6851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Tx/>
            </a:pPr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100" b="1" kern="1200" dirty="0">
          <a:solidFill>
            <a:schemeClr val="tx1"/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zh-CN" altLang="en-US" sz="1400" kern="1200" baseline="0" dirty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200" kern="1200" dirty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100" kern="1200" dirty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000" kern="1200" dirty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000" kern="1200" dirty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8.xml"/><Relationship Id="rId8" Type="http://schemas.openxmlformats.org/officeDocument/2006/relationships/diagramQuickStyle" Target="../diagrams/quickStyle8.xml"/><Relationship Id="rId7" Type="http://schemas.openxmlformats.org/officeDocument/2006/relationships/diagramLayout" Target="../diagrams/layout8.xml"/><Relationship Id="rId6" Type="http://schemas.openxmlformats.org/officeDocument/2006/relationships/diagramData" Target="../diagrams/data8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1" Type="http://schemas.openxmlformats.org/officeDocument/2006/relationships/slideLayout" Target="../slideLayouts/slideLayout6.xml"/><Relationship Id="rId10" Type="http://schemas.microsoft.com/office/2007/relationships/diagramDrawing" Target="../diagrams/drawing8.xml"/><Relationship Id="rId1" Type="http://schemas.openxmlformats.org/officeDocument/2006/relationships/diagramData" Target="../diagrams/data7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8.png"/><Relationship Id="rId7" Type="http://schemas.microsoft.com/office/2007/relationships/diagramDrawing" Target="../diagrams/drawing1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3" Type="http://schemas.openxmlformats.org/officeDocument/2006/relationships/diagramData" Target="../diagrams/data11.xml"/><Relationship Id="rId2" Type="http://schemas.openxmlformats.org/officeDocument/2006/relationships/hyperlink" Target="http://localhost:8080/school" TargetMode="External"/><Relationship Id="rId1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35.wdp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jpeg"/><Relationship Id="rId7" Type="http://schemas.openxmlformats.org/officeDocument/2006/relationships/image" Target="../media/image7.jpeg"/><Relationship Id="rId6" Type="http://schemas.openxmlformats.org/officeDocument/2006/relationships/image" Target="../media/image6.jpe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hyperlink" Target="http://localhost:8080/school" TargetMode="Externa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5.xml"/><Relationship Id="rId8" Type="http://schemas.openxmlformats.org/officeDocument/2006/relationships/diagramQuickStyle" Target="../diagrams/quickStyle5.xml"/><Relationship Id="rId7" Type="http://schemas.openxmlformats.org/officeDocument/2006/relationships/diagramLayout" Target="../diagrams/layout5.xml"/><Relationship Id="rId6" Type="http://schemas.openxmlformats.org/officeDocument/2006/relationships/diagramData" Target="../diagrams/data5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13.jpeg"/><Relationship Id="rId16" Type="http://schemas.openxmlformats.org/officeDocument/2006/relationships/image" Target="../media/image12.jpeg"/><Relationship Id="rId15" Type="http://schemas.microsoft.com/office/2007/relationships/diagramDrawing" Target="../diagrams/drawing6.xml"/><Relationship Id="rId14" Type="http://schemas.openxmlformats.org/officeDocument/2006/relationships/diagramColors" Target="../diagrams/colors6.xml"/><Relationship Id="rId13" Type="http://schemas.openxmlformats.org/officeDocument/2006/relationships/diagramQuickStyle" Target="../diagrams/quickStyle6.xml"/><Relationship Id="rId12" Type="http://schemas.openxmlformats.org/officeDocument/2006/relationships/diagramLayout" Target="../diagrams/layout6.xml"/><Relationship Id="rId11" Type="http://schemas.openxmlformats.org/officeDocument/2006/relationships/diagramData" Target="../diagrams/data6.xml"/><Relationship Id="rId10" Type="http://schemas.microsoft.com/office/2007/relationships/diagramDrawing" Target="../diagrams/drawing5.xml"/><Relationship Id="rId1" Type="http://schemas.openxmlformats.org/officeDocument/2006/relationships/diagramData" Target="../diagrams/data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1651976"/>
            <a:ext cx="12192000" cy="29763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社科统计系统使用培训</a:t>
            </a:r>
            <a:endParaRPr lang="zh-CN" altLang="en-US" sz="4125" b="1" dirty="0"/>
          </a:p>
        </p:txBody>
      </p:sp>
      <p:sp>
        <p:nvSpPr>
          <p:cNvPr id="116" name="等腰三角形 115"/>
          <p:cNvSpPr/>
          <p:nvPr/>
        </p:nvSpPr>
        <p:spPr>
          <a:xfrm flipV="1">
            <a:off x="5939807" y="4600379"/>
            <a:ext cx="312387" cy="18765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580"/>
          </a:p>
        </p:txBody>
      </p:sp>
      <p:sp>
        <p:nvSpPr>
          <p:cNvPr id="118" name="文本框 117"/>
          <p:cNvSpPr txBox="1"/>
          <p:nvPr/>
        </p:nvSpPr>
        <p:spPr>
          <a:xfrm>
            <a:off x="4050305" y="5598552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06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中国高校人文社会科学信息网</a:t>
            </a:r>
            <a:endParaRPr lang="zh-CN" altLang="en-US" sz="1200" dirty="0">
              <a:solidFill>
                <a:srgbClr val="006C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4921736" y="5124450"/>
            <a:ext cx="442352" cy="442352"/>
            <a:chOff x="3954830" y="5669476"/>
            <a:chExt cx="552450" cy="552450"/>
          </a:xfrm>
        </p:grpSpPr>
        <p:sp>
          <p:nvSpPr>
            <p:cNvPr id="130" name="椭圆 129"/>
            <p:cNvSpPr/>
            <p:nvPr/>
          </p:nvSpPr>
          <p:spPr>
            <a:xfrm>
              <a:off x="3954830" y="5669476"/>
              <a:ext cx="552450" cy="5524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4081088" y="5784382"/>
              <a:ext cx="299934" cy="322638"/>
              <a:chOff x="1574801" y="1125538"/>
              <a:chExt cx="2894012" cy="3113087"/>
            </a:xfrm>
            <a:solidFill>
              <a:schemeClr val="bg1"/>
            </a:solidFill>
          </p:grpSpPr>
          <p:sp>
            <p:nvSpPr>
              <p:cNvPr id="122" name="Freeform 5"/>
              <p:cNvSpPr>
                <a:spLocks noEditPoints="1"/>
              </p:cNvSpPr>
              <p:nvPr/>
            </p:nvSpPr>
            <p:spPr bwMode="auto">
              <a:xfrm>
                <a:off x="2524125" y="3284538"/>
                <a:ext cx="288925" cy="287337"/>
              </a:xfrm>
              <a:custGeom>
                <a:avLst/>
                <a:gdLst>
                  <a:gd name="T0" fmla="*/ 0 w 264"/>
                  <a:gd name="T1" fmla="*/ 132 h 264"/>
                  <a:gd name="T2" fmla="*/ 39 w 264"/>
                  <a:gd name="T3" fmla="*/ 226 h 264"/>
                  <a:gd name="T4" fmla="*/ 132 w 264"/>
                  <a:gd name="T5" fmla="*/ 264 h 264"/>
                  <a:gd name="T6" fmla="*/ 226 w 264"/>
                  <a:gd name="T7" fmla="*/ 226 h 264"/>
                  <a:gd name="T8" fmla="*/ 264 w 264"/>
                  <a:gd name="T9" fmla="*/ 132 h 264"/>
                  <a:gd name="T10" fmla="*/ 226 w 264"/>
                  <a:gd name="T11" fmla="*/ 39 h 264"/>
                  <a:gd name="T12" fmla="*/ 132 w 264"/>
                  <a:gd name="T13" fmla="*/ 0 h 264"/>
                  <a:gd name="T14" fmla="*/ 39 w 264"/>
                  <a:gd name="T15" fmla="*/ 39 h 264"/>
                  <a:gd name="T16" fmla="*/ 0 w 264"/>
                  <a:gd name="T17" fmla="*/ 132 h 264"/>
                  <a:gd name="T18" fmla="*/ 0 w 264"/>
                  <a:gd name="T19" fmla="*/ 132 h 264"/>
                  <a:gd name="T20" fmla="*/ 0 w 264"/>
                  <a:gd name="T21" fmla="*/ 132 h 264"/>
                  <a:gd name="T22" fmla="*/ 0 w 264"/>
                  <a:gd name="T23" fmla="*/ 1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4" h="264">
                    <a:moveTo>
                      <a:pt x="0" y="132"/>
                    </a:moveTo>
                    <a:cubicBezTo>
                      <a:pt x="0" y="167"/>
                      <a:pt x="14" y="201"/>
                      <a:pt x="39" y="226"/>
                    </a:cubicBezTo>
                    <a:cubicBezTo>
                      <a:pt x="63" y="250"/>
                      <a:pt x="98" y="264"/>
                      <a:pt x="132" y="264"/>
                    </a:cubicBezTo>
                    <a:cubicBezTo>
                      <a:pt x="167" y="264"/>
                      <a:pt x="201" y="250"/>
                      <a:pt x="226" y="226"/>
                    </a:cubicBezTo>
                    <a:cubicBezTo>
                      <a:pt x="250" y="201"/>
                      <a:pt x="264" y="167"/>
                      <a:pt x="264" y="132"/>
                    </a:cubicBezTo>
                    <a:cubicBezTo>
                      <a:pt x="264" y="98"/>
                      <a:pt x="250" y="63"/>
                      <a:pt x="226" y="39"/>
                    </a:cubicBezTo>
                    <a:cubicBezTo>
                      <a:pt x="201" y="14"/>
                      <a:pt x="167" y="0"/>
                      <a:pt x="132" y="0"/>
                    </a:cubicBezTo>
                    <a:cubicBezTo>
                      <a:pt x="98" y="0"/>
                      <a:pt x="63" y="14"/>
                      <a:pt x="39" y="39"/>
                    </a:cubicBezTo>
                    <a:cubicBezTo>
                      <a:pt x="14" y="63"/>
                      <a:pt x="0" y="98"/>
                      <a:pt x="0" y="132"/>
                    </a:cubicBezTo>
                    <a:cubicBezTo>
                      <a:pt x="0" y="132"/>
                      <a:pt x="0" y="132"/>
                      <a:pt x="0" y="132"/>
                    </a:cubicBezTo>
                    <a:moveTo>
                      <a:pt x="0" y="132"/>
                    </a:moveTo>
                    <a:cubicBezTo>
                      <a:pt x="0" y="132"/>
                      <a:pt x="0" y="132"/>
                      <a:pt x="0" y="1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6"/>
              <p:cNvSpPr>
                <a:spLocks noEditPoints="1"/>
              </p:cNvSpPr>
              <p:nvPr/>
            </p:nvSpPr>
            <p:spPr bwMode="auto">
              <a:xfrm>
                <a:off x="3230563" y="3284538"/>
                <a:ext cx="288925" cy="287337"/>
              </a:xfrm>
              <a:custGeom>
                <a:avLst/>
                <a:gdLst>
                  <a:gd name="T0" fmla="*/ 0 w 264"/>
                  <a:gd name="T1" fmla="*/ 132 h 264"/>
                  <a:gd name="T2" fmla="*/ 39 w 264"/>
                  <a:gd name="T3" fmla="*/ 226 h 264"/>
                  <a:gd name="T4" fmla="*/ 132 w 264"/>
                  <a:gd name="T5" fmla="*/ 264 h 264"/>
                  <a:gd name="T6" fmla="*/ 225 w 264"/>
                  <a:gd name="T7" fmla="*/ 226 h 264"/>
                  <a:gd name="T8" fmla="*/ 264 w 264"/>
                  <a:gd name="T9" fmla="*/ 132 h 264"/>
                  <a:gd name="T10" fmla="*/ 225 w 264"/>
                  <a:gd name="T11" fmla="*/ 39 h 264"/>
                  <a:gd name="T12" fmla="*/ 132 w 264"/>
                  <a:gd name="T13" fmla="*/ 0 h 264"/>
                  <a:gd name="T14" fmla="*/ 39 w 264"/>
                  <a:gd name="T15" fmla="*/ 39 h 264"/>
                  <a:gd name="T16" fmla="*/ 0 w 264"/>
                  <a:gd name="T17" fmla="*/ 132 h 264"/>
                  <a:gd name="T18" fmla="*/ 0 w 264"/>
                  <a:gd name="T19" fmla="*/ 132 h 264"/>
                  <a:gd name="T20" fmla="*/ 0 w 264"/>
                  <a:gd name="T21" fmla="*/ 132 h 264"/>
                  <a:gd name="T22" fmla="*/ 0 w 264"/>
                  <a:gd name="T23" fmla="*/ 1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4" h="264">
                    <a:moveTo>
                      <a:pt x="0" y="132"/>
                    </a:moveTo>
                    <a:cubicBezTo>
                      <a:pt x="0" y="167"/>
                      <a:pt x="14" y="201"/>
                      <a:pt x="39" y="226"/>
                    </a:cubicBezTo>
                    <a:cubicBezTo>
                      <a:pt x="63" y="250"/>
                      <a:pt x="97" y="264"/>
                      <a:pt x="132" y="264"/>
                    </a:cubicBezTo>
                    <a:cubicBezTo>
                      <a:pt x="167" y="264"/>
                      <a:pt x="201" y="250"/>
                      <a:pt x="225" y="226"/>
                    </a:cubicBezTo>
                    <a:cubicBezTo>
                      <a:pt x="250" y="201"/>
                      <a:pt x="264" y="167"/>
                      <a:pt x="264" y="132"/>
                    </a:cubicBezTo>
                    <a:cubicBezTo>
                      <a:pt x="264" y="98"/>
                      <a:pt x="250" y="63"/>
                      <a:pt x="225" y="39"/>
                    </a:cubicBezTo>
                    <a:cubicBezTo>
                      <a:pt x="201" y="14"/>
                      <a:pt x="167" y="0"/>
                      <a:pt x="132" y="0"/>
                    </a:cubicBezTo>
                    <a:cubicBezTo>
                      <a:pt x="97" y="0"/>
                      <a:pt x="63" y="14"/>
                      <a:pt x="39" y="39"/>
                    </a:cubicBezTo>
                    <a:cubicBezTo>
                      <a:pt x="14" y="63"/>
                      <a:pt x="0" y="98"/>
                      <a:pt x="0" y="132"/>
                    </a:cubicBezTo>
                    <a:cubicBezTo>
                      <a:pt x="0" y="132"/>
                      <a:pt x="0" y="132"/>
                      <a:pt x="0" y="132"/>
                    </a:cubicBezTo>
                    <a:moveTo>
                      <a:pt x="0" y="132"/>
                    </a:moveTo>
                    <a:cubicBezTo>
                      <a:pt x="0" y="132"/>
                      <a:pt x="0" y="132"/>
                      <a:pt x="0" y="1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7"/>
              <p:cNvSpPr>
                <a:spLocks noEditPoints="1"/>
              </p:cNvSpPr>
              <p:nvPr/>
            </p:nvSpPr>
            <p:spPr bwMode="auto">
              <a:xfrm>
                <a:off x="1574801" y="1125538"/>
                <a:ext cx="2894012" cy="1349375"/>
              </a:xfrm>
              <a:custGeom>
                <a:avLst/>
                <a:gdLst>
                  <a:gd name="T0" fmla="*/ 2649 w 2649"/>
                  <a:gd name="T1" fmla="*/ 599 h 1236"/>
                  <a:gd name="T2" fmla="*/ 1324 w 2649"/>
                  <a:gd name="T3" fmla="*/ 0 h 1236"/>
                  <a:gd name="T4" fmla="*/ 0 w 2649"/>
                  <a:gd name="T5" fmla="*/ 599 h 1236"/>
                  <a:gd name="T6" fmla="*/ 1324 w 2649"/>
                  <a:gd name="T7" fmla="*/ 1199 h 1236"/>
                  <a:gd name="T8" fmla="*/ 2495 w 2649"/>
                  <a:gd name="T9" fmla="*/ 667 h 1236"/>
                  <a:gd name="T10" fmla="*/ 2436 w 2649"/>
                  <a:gd name="T11" fmla="*/ 1236 h 1236"/>
                  <a:gd name="T12" fmla="*/ 2519 w 2649"/>
                  <a:gd name="T13" fmla="*/ 1236 h 1236"/>
                  <a:gd name="T14" fmla="*/ 2603 w 2649"/>
                  <a:gd name="T15" fmla="*/ 1236 h 1236"/>
                  <a:gd name="T16" fmla="*/ 2543 w 2649"/>
                  <a:gd name="T17" fmla="*/ 645 h 1236"/>
                  <a:gd name="T18" fmla="*/ 2649 w 2649"/>
                  <a:gd name="T19" fmla="*/ 599 h 1236"/>
                  <a:gd name="T20" fmla="*/ 2649 w 2649"/>
                  <a:gd name="T21" fmla="*/ 599 h 1236"/>
                  <a:gd name="T22" fmla="*/ 2649 w 2649"/>
                  <a:gd name="T23" fmla="*/ 599 h 1236"/>
                  <a:gd name="T24" fmla="*/ 2649 w 2649"/>
                  <a:gd name="T25" fmla="*/ 599 h 1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49" h="1236">
                    <a:moveTo>
                      <a:pt x="2649" y="599"/>
                    </a:moveTo>
                    <a:cubicBezTo>
                      <a:pt x="1324" y="0"/>
                      <a:pt x="1324" y="0"/>
                      <a:pt x="1324" y="0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1324" y="1199"/>
                      <a:pt x="1324" y="1199"/>
                      <a:pt x="1324" y="1199"/>
                    </a:cubicBezTo>
                    <a:cubicBezTo>
                      <a:pt x="2495" y="667"/>
                      <a:pt x="2495" y="667"/>
                      <a:pt x="2495" y="667"/>
                    </a:cubicBezTo>
                    <a:cubicBezTo>
                      <a:pt x="2490" y="924"/>
                      <a:pt x="2456" y="1209"/>
                      <a:pt x="2436" y="1236"/>
                    </a:cubicBezTo>
                    <a:cubicBezTo>
                      <a:pt x="2519" y="1236"/>
                      <a:pt x="2519" y="1236"/>
                      <a:pt x="2519" y="1236"/>
                    </a:cubicBezTo>
                    <a:cubicBezTo>
                      <a:pt x="2603" y="1236"/>
                      <a:pt x="2603" y="1236"/>
                      <a:pt x="2603" y="1236"/>
                    </a:cubicBezTo>
                    <a:cubicBezTo>
                      <a:pt x="2582" y="1209"/>
                      <a:pt x="2547" y="908"/>
                      <a:pt x="2543" y="645"/>
                    </a:cubicBezTo>
                    <a:cubicBezTo>
                      <a:pt x="2649" y="599"/>
                      <a:pt x="2649" y="599"/>
                      <a:pt x="2649" y="599"/>
                    </a:cubicBezTo>
                    <a:cubicBezTo>
                      <a:pt x="2649" y="599"/>
                      <a:pt x="2649" y="599"/>
                      <a:pt x="2649" y="599"/>
                    </a:cubicBezTo>
                    <a:moveTo>
                      <a:pt x="2649" y="599"/>
                    </a:moveTo>
                    <a:cubicBezTo>
                      <a:pt x="2649" y="599"/>
                      <a:pt x="2649" y="599"/>
                      <a:pt x="2649" y="59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8"/>
              <p:cNvSpPr>
                <a:spLocks noEditPoints="1"/>
              </p:cNvSpPr>
              <p:nvPr/>
            </p:nvSpPr>
            <p:spPr bwMode="auto">
              <a:xfrm>
                <a:off x="1787525" y="2146300"/>
                <a:ext cx="2470150" cy="2092325"/>
              </a:xfrm>
              <a:custGeom>
                <a:avLst/>
                <a:gdLst>
                  <a:gd name="T0" fmla="*/ 1130 w 2261"/>
                  <a:gd name="T1" fmla="*/ 392 h 1918"/>
                  <a:gd name="T2" fmla="*/ 313 w 2261"/>
                  <a:gd name="T3" fmla="*/ 9 h 1918"/>
                  <a:gd name="T4" fmla="*/ 0 w 2261"/>
                  <a:gd name="T5" fmla="*/ 788 h 1918"/>
                  <a:gd name="T6" fmla="*/ 1130 w 2261"/>
                  <a:gd name="T7" fmla="*/ 1918 h 1918"/>
                  <a:gd name="T8" fmla="*/ 2261 w 2261"/>
                  <a:gd name="T9" fmla="*/ 788 h 1918"/>
                  <a:gd name="T10" fmla="*/ 1939 w 2261"/>
                  <a:gd name="T11" fmla="*/ 0 h 1918"/>
                  <a:gd name="T12" fmla="*/ 1130 w 2261"/>
                  <a:gd name="T13" fmla="*/ 392 h 1918"/>
                  <a:gd name="T14" fmla="*/ 1130 w 2261"/>
                  <a:gd name="T15" fmla="*/ 392 h 1918"/>
                  <a:gd name="T16" fmla="*/ 2084 w 2261"/>
                  <a:gd name="T17" fmla="*/ 782 h 1918"/>
                  <a:gd name="T18" fmla="*/ 2084 w 2261"/>
                  <a:gd name="T19" fmla="*/ 788 h 1918"/>
                  <a:gd name="T20" fmla="*/ 1130 w 2261"/>
                  <a:gd name="T21" fmla="*/ 1742 h 1918"/>
                  <a:gd name="T22" fmla="*/ 177 w 2261"/>
                  <a:gd name="T23" fmla="*/ 821 h 1918"/>
                  <a:gd name="T24" fmla="*/ 189 w 2261"/>
                  <a:gd name="T25" fmla="*/ 837 h 1918"/>
                  <a:gd name="T26" fmla="*/ 1115 w 2261"/>
                  <a:gd name="T27" fmla="*/ 767 h 1918"/>
                  <a:gd name="T28" fmla="*/ 1247 w 2261"/>
                  <a:gd name="T29" fmla="*/ 649 h 1918"/>
                  <a:gd name="T30" fmla="*/ 1094 w 2261"/>
                  <a:gd name="T31" fmla="*/ 1043 h 1918"/>
                  <a:gd name="T32" fmla="*/ 1398 w 2261"/>
                  <a:gd name="T33" fmla="*/ 695 h 1918"/>
                  <a:gd name="T34" fmla="*/ 2060 w 2261"/>
                  <a:gd name="T35" fmla="*/ 811 h 1918"/>
                  <a:gd name="T36" fmla="*/ 2084 w 2261"/>
                  <a:gd name="T37" fmla="*/ 782 h 1918"/>
                  <a:gd name="T38" fmla="*/ 2084 w 2261"/>
                  <a:gd name="T39" fmla="*/ 782 h 1918"/>
                  <a:gd name="T40" fmla="*/ 2084 w 2261"/>
                  <a:gd name="T41" fmla="*/ 782 h 1918"/>
                  <a:gd name="T42" fmla="*/ 2084 w 2261"/>
                  <a:gd name="T43" fmla="*/ 782 h 1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61" h="1918">
                    <a:moveTo>
                      <a:pt x="1130" y="392"/>
                    </a:moveTo>
                    <a:cubicBezTo>
                      <a:pt x="313" y="9"/>
                      <a:pt x="313" y="9"/>
                      <a:pt x="313" y="9"/>
                    </a:cubicBezTo>
                    <a:cubicBezTo>
                      <a:pt x="120" y="212"/>
                      <a:pt x="0" y="486"/>
                      <a:pt x="0" y="788"/>
                    </a:cubicBezTo>
                    <a:cubicBezTo>
                      <a:pt x="0" y="1411"/>
                      <a:pt x="507" y="1918"/>
                      <a:pt x="1130" y="1918"/>
                    </a:cubicBezTo>
                    <a:cubicBezTo>
                      <a:pt x="1754" y="1918"/>
                      <a:pt x="2261" y="1411"/>
                      <a:pt x="2261" y="788"/>
                    </a:cubicBezTo>
                    <a:cubicBezTo>
                      <a:pt x="2261" y="482"/>
                      <a:pt x="2137" y="204"/>
                      <a:pt x="1939" y="0"/>
                    </a:cubicBezTo>
                    <a:cubicBezTo>
                      <a:pt x="1130" y="392"/>
                      <a:pt x="1130" y="392"/>
                      <a:pt x="1130" y="392"/>
                    </a:cubicBezTo>
                    <a:cubicBezTo>
                      <a:pt x="1130" y="392"/>
                      <a:pt x="1130" y="392"/>
                      <a:pt x="1130" y="392"/>
                    </a:cubicBezTo>
                    <a:moveTo>
                      <a:pt x="2084" y="782"/>
                    </a:moveTo>
                    <a:cubicBezTo>
                      <a:pt x="2084" y="784"/>
                      <a:pt x="2084" y="786"/>
                      <a:pt x="2084" y="788"/>
                    </a:cubicBezTo>
                    <a:cubicBezTo>
                      <a:pt x="2084" y="1314"/>
                      <a:pt x="1656" y="1742"/>
                      <a:pt x="1130" y="1742"/>
                    </a:cubicBezTo>
                    <a:cubicBezTo>
                      <a:pt x="616" y="1742"/>
                      <a:pt x="195" y="1332"/>
                      <a:pt x="177" y="821"/>
                    </a:cubicBezTo>
                    <a:cubicBezTo>
                      <a:pt x="181" y="826"/>
                      <a:pt x="185" y="832"/>
                      <a:pt x="189" y="837"/>
                    </a:cubicBezTo>
                    <a:cubicBezTo>
                      <a:pt x="358" y="1059"/>
                      <a:pt x="773" y="1028"/>
                      <a:pt x="1115" y="767"/>
                    </a:cubicBezTo>
                    <a:cubicBezTo>
                      <a:pt x="1163" y="730"/>
                      <a:pt x="1207" y="690"/>
                      <a:pt x="1247" y="649"/>
                    </a:cubicBezTo>
                    <a:cubicBezTo>
                      <a:pt x="1242" y="834"/>
                      <a:pt x="1210" y="951"/>
                      <a:pt x="1094" y="1043"/>
                    </a:cubicBezTo>
                    <a:cubicBezTo>
                      <a:pt x="1251" y="974"/>
                      <a:pt x="1343" y="834"/>
                      <a:pt x="1398" y="695"/>
                    </a:cubicBezTo>
                    <a:cubicBezTo>
                      <a:pt x="1626" y="902"/>
                      <a:pt x="1917" y="956"/>
                      <a:pt x="2060" y="811"/>
                    </a:cubicBezTo>
                    <a:cubicBezTo>
                      <a:pt x="2069" y="802"/>
                      <a:pt x="2077" y="792"/>
                      <a:pt x="2084" y="782"/>
                    </a:cubicBezTo>
                    <a:cubicBezTo>
                      <a:pt x="2084" y="782"/>
                      <a:pt x="2084" y="782"/>
                      <a:pt x="2084" y="782"/>
                    </a:cubicBezTo>
                    <a:moveTo>
                      <a:pt x="2084" y="782"/>
                    </a:moveTo>
                    <a:cubicBezTo>
                      <a:pt x="2084" y="782"/>
                      <a:pt x="2084" y="782"/>
                      <a:pt x="2084" y="78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9" name="文本框 118"/>
          <p:cNvSpPr txBox="1"/>
          <p:nvPr/>
        </p:nvSpPr>
        <p:spPr>
          <a:xfrm>
            <a:off x="6452486" y="5598552"/>
            <a:ext cx="10248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006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>
                <a:solidFill>
                  <a:srgbClr val="006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rgbClr val="006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rgbClr val="006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310" dirty="0">
              <a:solidFill>
                <a:srgbClr val="006C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6743755" y="5124450"/>
            <a:ext cx="442352" cy="442352"/>
            <a:chOff x="5853219" y="5669476"/>
            <a:chExt cx="552450" cy="552450"/>
          </a:xfrm>
        </p:grpSpPr>
        <p:sp>
          <p:nvSpPr>
            <p:cNvPr id="131" name="椭圆 130"/>
            <p:cNvSpPr/>
            <p:nvPr/>
          </p:nvSpPr>
          <p:spPr>
            <a:xfrm>
              <a:off x="5853219" y="5669476"/>
              <a:ext cx="552450" cy="5524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5967384" y="5780269"/>
              <a:ext cx="324120" cy="330864"/>
              <a:chOff x="5649913" y="2301875"/>
              <a:chExt cx="3127375" cy="3192463"/>
            </a:xfrm>
            <a:solidFill>
              <a:schemeClr val="bg1"/>
            </a:solidFill>
          </p:grpSpPr>
          <p:sp>
            <p:nvSpPr>
              <p:cNvPr id="127" name="Freeform 12"/>
              <p:cNvSpPr>
                <a:spLocks noEditPoints="1"/>
              </p:cNvSpPr>
              <p:nvPr/>
            </p:nvSpPr>
            <p:spPr bwMode="auto">
              <a:xfrm>
                <a:off x="6657975" y="3275013"/>
                <a:ext cx="1139825" cy="384175"/>
              </a:xfrm>
              <a:custGeom>
                <a:avLst/>
                <a:gdLst>
                  <a:gd name="T0" fmla="*/ 126 w 1039"/>
                  <a:gd name="T1" fmla="*/ 334 h 350"/>
                  <a:gd name="T2" fmla="*/ 46 w 1039"/>
                  <a:gd name="T3" fmla="*/ 187 h 350"/>
                  <a:gd name="T4" fmla="*/ 39 w 1039"/>
                  <a:gd name="T5" fmla="*/ 157 h 350"/>
                  <a:gd name="T6" fmla="*/ 37 w 1039"/>
                  <a:gd name="T7" fmla="*/ 150 h 350"/>
                  <a:gd name="T8" fmla="*/ 31 w 1039"/>
                  <a:gd name="T9" fmla="*/ 127 h 350"/>
                  <a:gd name="T10" fmla="*/ 1 w 1039"/>
                  <a:gd name="T11" fmla="*/ 87 h 350"/>
                  <a:gd name="T12" fmla="*/ 2 w 1039"/>
                  <a:gd name="T13" fmla="*/ 39 h 350"/>
                  <a:gd name="T14" fmla="*/ 11 w 1039"/>
                  <a:gd name="T15" fmla="*/ 21 h 350"/>
                  <a:gd name="T16" fmla="*/ 222 w 1039"/>
                  <a:gd name="T17" fmla="*/ 1 h 350"/>
                  <a:gd name="T18" fmla="*/ 373 w 1039"/>
                  <a:gd name="T19" fmla="*/ 14 h 350"/>
                  <a:gd name="T20" fmla="*/ 514 w 1039"/>
                  <a:gd name="T21" fmla="*/ 49 h 350"/>
                  <a:gd name="T22" fmla="*/ 381 w 1039"/>
                  <a:gd name="T23" fmla="*/ 307 h 350"/>
                  <a:gd name="T24" fmla="*/ 220 w 1039"/>
                  <a:gd name="T25" fmla="*/ 350 h 350"/>
                  <a:gd name="T26" fmla="*/ 225 w 1039"/>
                  <a:gd name="T27" fmla="*/ 329 h 350"/>
                  <a:gd name="T28" fmla="*/ 395 w 1039"/>
                  <a:gd name="T29" fmla="*/ 249 h 350"/>
                  <a:gd name="T30" fmla="*/ 431 w 1039"/>
                  <a:gd name="T31" fmla="*/ 71 h 350"/>
                  <a:gd name="T32" fmla="*/ 358 w 1039"/>
                  <a:gd name="T33" fmla="*/ 42 h 350"/>
                  <a:gd name="T34" fmla="*/ 238 w 1039"/>
                  <a:gd name="T35" fmla="*/ 31 h 350"/>
                  <a:gd name="T36" fmla="*/ 91 w 1039"/>
                  <a:gd name="T37" fmla="*/ 56 h 350"/>
                  <a:gd name="T38" fmla="*/ 80 w 1039"/>
                  <a:gd name="T39" fmla="*/ 111 h 350"/>
                  <a:gd name="T40" fmla="*/ 90 w 1039"/>
                  <a:gd name="T41" fmla="*/ 237 h 350"/>
                  <a:gd name="T42" fmla="*/ 148 w 1039"/>
                  <a:gd name="T43" fmla="*/ 322 h 350"/>
                  <a:gd name="T44" fmla="*/ 815 w 1039"/>
                  <a:gd name="T45" fmla="*/ 348 h 350"/>
                  <a:gd name="T46" fmla="*/ 609 w 1039"/>
                  <a:gd name="T47" fmla="*/ 254 h 350"/>
                  <a:gd name="T48" fmla="*/ 564 w 1039"/>
                  <a:gd name="T49" fmla="*/ 40 h 350"/>
                  <a:gd name="T50" fmla="*/ 699 w 1039"/>
                  <a:gd name="T51" fmla="*/ 6 h 350"/>
                  <a:gd name="T52" fmla="*/ 852 w 1039"/>
                  <a:gd name="T53" fmla="*/ 1 h 350"/>
                  <a:gd name="T54" fmla="*/ 1032 w 1039"/>
                  <a:gd name="T55" fmla="*/ 19 h 350"/>
                  <a:gd name="T56" fmla="*/ 1038 w 1039"/>
                  <a:gd name="T57" fmla="*/ 32 h 350"/>
                  <a:gd name="T58" fmla="*/ 1039 w 1039"/>
                  <a:gd name="T59" fmla="*/ 73 h 350"/>
                  <a:gd name="T60" fmla="*/ 1016 w 1039"/>
                  <a:gd name="T61" fmla="*/ 103 h 350"/>
                  <a:gd name="T62" fmla="*/ 990 w 1039"/>
                  <a:gd name="T63" fmla="*/ 205 h 350"/>
                  <a:gd name="T64" fmla="*/ 898 w 1039"/>
                  <a:gd name="T65" fmla="*/ 338 h 350"/>
                  <a:gd name="T66" fmla="*/ 784 w 1039"/>
                  <a:gd name="T67" fmla="*/ 30 h 350"/>
                  <a:gd name="T68" fmla="*/ 645 w 1039"/>
                  <a:gd name="T69" fmla="*/ 51 h 350"/>
                  <a:gd name="T70" fmla="*/ 601 w 1039"/>
                  <a:gd name="T71" fmla="*/ 116 h 350"/>
                  <a:gd name="T72" fmla="*/ 727 w 1039"/>
                  <a:gd name="T73" fmla="*/ 314 h 350"/>
                  <a:gd name="T74" fmla="*/ 877 w 1039"/>
                  <a:gd name="T75" fmla="*/ 317 h 350"/>
                  <a:gd name="T76" fmla="*/ 961 w 1039"/>
                  <a:gd name="T77" fmla="*/ 156 h 350"/>
                  <a:gd name="T78" fmla="*/ 960 w 1039"/>
                  <a:gd name="T79" fmla="*/ 113 h 350"/>
                  <a:gd name="T80" fmla="*/ 955 w 1039"/>
                  <a:gd name="T81" fmla="*/ 84 h 350"/>
                  <a:gd name="T82" fmla="*/ 911 w 1039"/>
                  <a:gd name="T83" fmla="*/ 45 h 350"/>
                  <a:gd name="T84" fmla="*/ 784 w 1039"/>
                  <a:gd name="T85" fmla="*/ 3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39" h="350">
                    <a:moveTo>
                      <a:pt x="220" y="350"/>
                    </a:moveTo>
                    <a:cubicBezTo>
                      <a:pt x="202" y="350"/>
                      <a:pt x="185" y="348"/>
                      <a:pt x="169" y="346"/>
                    </a:cubicBezTo>
                    <a:cubicBezTo>
                      <a:pt x="153" y="343"/>
                      <a:pt x="139" y="339"/>
                      <a:pt x="126" y="334"/>
                    </a:cubicBezTo>
                    <a:cubicBezTo>
                      <a:pt x="104" y="325"/>
                      <a:pt x="88" y="309"/>
                      <a:pt x="76" y="286"/>
                    </a:cubicBezTo>
                    <a:cubicBezTo>
                      <a:pt x="67" y="269"/>
                      <a:pt x="60" y="250"/>
                      <a:pt x="54" y="225"/>
                    </a:cubicBezTo>
                    <a:cubicBezTo>
                      <a:pt x="51" y="212"/>
                      <a:pt x="48" y="198"/>
                      <a:pt x="46" y="187"/>
                    </a:cubicBezTo>
                    <a:cubicBezTo>
                      <a:pt x="45" y="185"/>
                      <a:pt x="45" y="185"/>
                      <a:pt x="45" y="185"/>
                    </a:cubicBezTo>
                    <a:cubicBezTo>
                      <a:pt x="43" y="176"/>
                      <a:pt x="41" y="167"/>
                      <a:pt x="40" y="158"/>
                    </a:cubicBezTo>
                    <a:cubicBezTo>
                      <a:pt x="39" y="157"/>
                      <a:pt x="39" y="157"/>
                      <a:pt x="39" y="157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38" y="154"/>
                      <a:pt x="38" y="152"/>
                      <a:pt x="37" y="150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36" y="148"/>
                      <a:pt x="36" y="146"/>
                      <a:pt x="35" y="144"/>
                    </a:cubicBezTo>
                    <a:cubicBezTo>
                      <a:pt x="35" y="142"/>
                      <a:pt x="34" y="139"/>
                      <a:pt x="33" y="137"/>
                    </a:cubicBezTo>
                    <a:cubicBezTo>
                      <a:pt x="32" y="133"/>
                      <a:pt x="31" y="130"/>
                      <a:pt x="31" y="127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4" y="91"/>
                      <a:pt x="4" y="91"/>
                      <a:pt x="4" y="91"/>
                    </a:cubicBezTo>
                    <a:cubicBezTo>
                      <a:pt x="2" y="90"/>
                      <a:pt x="2" y="89"/>
                      <a:pt x="1" y="87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3"/>
                      <a:pt x="0" y="81"/>
                      <a:pt x="0" y="79"/>
                    </a:cubicBezTo>
                    <a:cubicBezTo>
                      <a:pt x="1" y="66"/>
                      <a:pt x="1" y="52"/>
                      <a:pt x="2" y="39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5"/>
                      <a:pt x="4" y="23"/>
                      <a:pt x="7" y="22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5" y="20"/>
                      <a:pt x="21" y="18"/>
                      <a:pt x="26" y="17"/>
                    </a:cubicBezTo>
                    <a:cubicBezTo>
                      <a:pt x="53" y="14"/>
                      <a:pt x="82" y="10"/>
                      <a:pt x="112" y="6"/>
                    </a:cubicBezTo>
                    <a:cubicBezTo>
                      <a:pt x="144" y="2"/>
                      <a:pt x="178" y="1"/>
                      <a:pt x="222" y="1"/>
                    </a:cubicBezTo>
                    <a:cubicBezTo>
                      <a:pt x="222" y="1"/>
                      <a:pt x="222" y="1"/>
                      <a:pt x="222" y="1"/>
                    </a:cubicBezTo>
                    <a:cubicBezTo>
                      <a:pt x="224" y="1"/>
                      <a:pt x="227" y="1"/>
                      <a:pt x="229" y="1"/>
                    </a:cubicBezTo>
                    <a:cubicBezTo>
                      <a:pt x="277" y="1"/>
                      <a:pt x="325" y="5"/>
                      <a:pt x="373" y="14"/>
                    </a:cubicBezTo>
                    <a:cubicBezTo>
                      <a:pt x="400" y="19"/>
                      <a:pt x="427" y="28"/>
                      <a:pt x="450" y="35"/>
                    </a:cubicBezTo>
                    <a:cubicBezTo>
                      <a:pt x="468" y="41"/>
                      <a:pt x="481" y="44"/>
                      <a:pt x="493" y="47"/>
                    </a:cubicBezTo>
                    <a:cubicBezTo>
                      <a:pt x="500" y="48"/>
                      <a:pt x="507" y="48"/>
                      <a:pt x="514" y="49"/>
                    </a:cubicBezTo>
                    <a:cubicBezTo>
                      <a:pt x="457" y="195"/>
                      <a:pt x="457" y="195"/>
                      <a:pt x="457" y="195"/>
                    </a:cubicBezTo>
                    <a:cubicBezTo>
                      <a:pt x="451" y="210"/>
                      <a:pt x="445" y="224"/>
                      <a:pt x="439" y="236"/>
                    </a:cubicBezTo>
                    <a:cubicBezTo>
                      <a:pt x="424" y="264"/>
                      <a:pt x="405" y="288"/>
                      <a:pt x="381" y="307"/>
                    </a:cubicBezTo>
                    <a:cubicBezTo>
                      <a:pt x="368" y="319"/>
                      <a:pt x="351" y="328"/>
                      <a:pt x="328" y="335"/>
                    </a:cubicBezTo>
                    <a:cubicBezTo>
                      <a:pt x="305" y="342"/>
                      <a:pt x="278" y="346"/>
                      <a:pt x="249" y="349"/>
                    </a:cubicBezTo>
                    <a:cubicBezTo>
                      <a:pt x="239" y="349"/>
                      <a:pt x="229" y="350"/>
                      <a:pt x="220" y="350"/>
                    </a:cubicBezTo>
                    <a:close/>
                    <a:moveTo>
                      <a:pt x="161" y="322"/>
                    </a:moveTo>
                    <a:cubicBezTo>
                      <a:pt x="167" y="323"/>
                      <a:pt x="173" y="325"/>
                      <a:pt x="179" y="326"/>
                    </a:cubicBezTo>
                    <a:cubicBezTo>
                      <a:pt x="194" y="328"/>
                      <a:pt x="210" y="329"/>
                      <a:pt x="225" y="329"/>
                    </a:cubicBezTo>
                    <a:cubicBezTo>
                      <a:pt x="253" y="329"/>
                      <a:pt x="281" y="325"/>
                      <a:pt x="308" y="318"/>
                    </a:cubicBezTo>
                    <a:cubicBezTo>
                      <a:pt x="332" y="312"/>
                      <a:pt x="350" y="302"/>
                      <a:pt x="365" y="288"/>
                    </a:cubicBezTo>
                    <a:cubicBezTo>
                      <a:pt x="376" y="278"/>
                      <a:pt x="385" y="266"/>
                      <a:pt x="395" y="249"/>
                    </a:cubicBezTo>
                    <a:cubicBezTo>
                      <a:pt x="410" y="222"/>
                      <a:pt x="422" y="194"/>
                      <a:pt x="429" y="165"/>
                    </a:cubicBezTo>
                    <a:cubicBezTo>
                      <a:pt x="434" y="144"/>
                      <a:pt x="435" y="125"/>
                      <a:pt x="434" y="107"/>
                    </a:cubicBezTo>
                    <a:cubicBezTo>
                      <a:pt x="431" y="71"/>
                      <a:pt x="431" y="71"/>
                      <a:pt x="431" y="71"/>
                    </a:cubicBezTo>
                    <a:cubicBezTo>
                      <a:pt x="399" y="54"/>
                      <a:pt x="399" y="54"/>
                      <a:pt x="399" y="54"/>
                    </a:cubicBezTo>
                    <a:cubicBezTo>
                      <a:pt x="388" y="49"/>
                      <a:pt x="377" y="46"/>
                      <a:pt x="362" y="42"/>
                    </a:cubicBezTo>
                    <a:cubicBezTo>
                      <a:pt x="358" y="42"/>
                      <a:pt x="358" y="42"/>
                      <a:pt x="358" y="42"/>
                    </a:cubicBezTo>
                    <a:cubicBezTo>
                      <a:pt x="328" y="35"/>
                      <a:pt x="296" y="31"/>
                      <a:pt x="251" y="31"/>
                    </a:cubicBezTo>
                    <a:cubicBezTo>
                      <a:pt x="249" y="31"/>
                      <a:pt x="249" y="31"/>
                      <a:pt x="249" y="31"/>
                    </a:cubicBezTo>
                    <a:cubicBezTo>
                      <a:pt x="238" y="31"/>
                      <a:pt x="238" y="31"/>
                      <a:pt x="238" y="31"/>
                    </a:cubicBezTo>
                    <a:cubicBezTo>
                      <a:pt x="227" y="32"/>
                      <a:pt x="214" y="33"/>
                      <a:pt x="201" y="34"/>
                    </a:cubicBezTo>
                    <a:cubicBezTo>
                      <a:pt x="175" y="36"/>
                      <a:pt x="152" y="40"/>
                      <a:pt x="130" y="45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81" y="99"/>
                      <a:pt x="81" y="105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3"/>
                      <a:pt x="79" y="115"/>
                      <a:pt x="79" y="116"/>
                    </a:cubicBezTo>
                    <a:cubicBezTo>
                      <a:pt x="77" y="131"/>
                      <a:pt x="77" y="146"/>
                      <a:pt x="79" y="161"/>
                    </a:cubicBezTo>
                    <a:cubicBezTo>
                      <a:pt x="81" y="182"/>
                      <a:pt x="84" y="209"/>
                      <a:pt x="90" y="237"/>
                    </a:cubicBezTo>
                    <a:cubicBezTo>
                      <a:pt x="95" y="258"/>
                      <a:pt x="103" y="276"/>
                      <a:pt x="113" y="290"/>
                    </a:cubicBezTo>
                    <a:cubicBezTo>
                      <a:pt x="118" y="298"/>
                      <a:pt x="124" y="305"/>
                      <a:pt x="131" y="310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61" y="322"/>
                      <a:pt x="161" y="322"/>
                      <a:pt x="161" y="322"/>
                    </a:cubicBezTo>
                    <a:cubicBezTo>
                      <a:pt x="161" y="322"/>
                      <a:pt x="161" y="322"/>
                      <a:pt x="161" y="322"/>
                    </a:cubicBezTo>
                    <a:close/>
                    <a:moveTo>
                      <a:pt x="815" y="348"/>
                    </a:moveTo>
                    <a:cubicBezTo>
                      <a:pt x="787" y="348"/>
                      <a:pt x="762" y="346"/>
                      <a:pt x="738" y="341"/>
                    </a:cubicBezTo>
                    <a:cubicBezTo>
                      <a:pt x="714" y="336"/>
                      <a:pt x="693" y="329"/>
                      <a:pt x="674" y="319"/>
                    </a:cubicBezTo>
                    <a:cubicBezTo>
                      <a:pt x="648" y="304"/>
                      <a:pt x="626" y="282"/>
                      <a:pt x="609" y="254"/>
                    </a:cubicBezTo>
                    <a:cubicBezTo>
                      <a:pt x="598" y="234"/>
                      <a:pt x="588" y="214"/>
                      <a:pt x="579" y="193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33" y="48"/>
                      <a:pt x="548" y="46"/>
                      <a:pt x="564" y="40"/>
                    </a:cubicBezTo>
                    <a:cubicBezTo>
                      <a:pt x="572" y="38"/>
                      <a:pt x="580" y="35"/>
                      <a:pt x="588" y="33"/>
                    </a:cubicBezTo>
                    <a:cubicBezTo>
                      <a:pt x="595" y="30"/>
                      <a:pt x="602" y="28"/>
                      <a:pt x="609" y="25"/>
                    </a:cubicBezTo>
                    <a:cubicBezTo>
                      <a:pt x="635" y="17"/>
                      <a:pt x="664" y="11"/>
                      <a:pt x="699" y="6"/>
                    </a:cubicBezTo>
                    <a:cubicBezTo>
                      <a:pt x="733" y="2"/>
                      <a:pt x="767" y="0"/>
                      <a:pt x="803" y="0"/>
                    </a:cubicBezTo>
                    <a:cubicBezTo>
                      <a:pt x="818" y="0"/>
                      <a:pt x="834" y="0"/>
                      <a:pt x="850" y="1"/>
                    </a:cubicBezTo>
                    <a:cubicBezTo>
                      <a:pt x="852" y="1"/>
                      <a:pt x="852" y="1"/>
                      <a:pt x="852" y="1"/>
                    </a:cubicBezTo>
                    <a:cubicBezTo>
                      <a:pt x="877" y="2"/>
                      <a:pt x="903" y="4"/>
                      <a:pt x="928" y="5"/>
                    </a:cubicBezTo>
                    <a:cubicBezTo>
                      <a:pt x="960" y="7"/>
                      <a:pt x="991" y="12"/>
                      <a:pt x="1026" y="18"/>
                    </a:cubicBezTo>
                    <a:cubicBezTo>
                      <a:pt x="1028" y="18"/>
                      <a:pt x="1030" y="18"/>
                      <a:pt x="1032" y="19"/>
                    </a:cubicBezTo>
                    <a:cubicBezTo>
                      <a:pt x="1033" y="19"/>
                      <a:pt x="1033" y="19"/>
                      <a:pt x="1033" y="19"/>
                    </a:cubicBezTo>
                    <a:cubicBezTo>
                      <a:pt x="1036" y="20"/>
                      <a:pt x="1037" y="21"/>
                      <a:pt x="1038" y="25"/>
                    </a:cubicBezTo>
                    <a:cubicBezTo>
                      <a:pt x="1038" y="27"/>
                      <a:pt x="1038" y="30"/>
                      <a:pt x="1038" y="32"/>
                    </a:cubicBezTo>
                    <a:cubicBezTo>
                      <a:pt x="1038" y="33"/>
                      <a:pt x="1038" y="33"/>
                      <a:pt x="1038" y="33"/>
                    </a:cubicBezTo>
                    <a:cubicBezTo>
                      <a:pt x="1039" y="38"/>
                      <a:pt x="1039" y="43"/>
                      <a:pt x="1039" y="47"/>
                    </a:cubicBezTo>
                    <a:cubicBezTo>
                      <a:pt x="1039" y="56"/>
                      <a:pt x="1039" y="64"/>
                      <a:pt x="1039" y="73"/>
                    </a:cubicBezTo>
                    <a:cubicBezTo>
                      <a:pt x="1030" y="55"/>
                      <a:pt x="1030" y="55"/>
                      <a:pt x="1030" y="55"/>
                    </a:cubicBezTo>
                    <a:cubicBezTo>
                      <a:pt x="1016" y="103"/>
                      <a:pt x="1016" y="103"/>
                      <a:pt x="1016" y="103"/>
                    </a:cubicBezTo>
                    <a:cubicBezTo>
                      <a:pt x="1016" y="103"/>
                      <a:pt x="1016" y="103"/>
                      <a:pt x="1016" y="103"/>
                    </a:cubicBezTo>
                    <a:cubicBezTo>
                      <a:pt x="1009" y="126"/>
                      <a:pt x="1009" y="126"/>
                      <a:pt x="1009" y="126"/>
                    </a:cubicBezTo>
                    <a:cubicBezTo>
                      <a:pt x="986" y="208"/>
                      <a:pt x="986" y="208"/>
                      <a:pt x="986" y="208"/>
                    </a:cubicBezTo>
                    <a:cubicBezTo>
                      <a:pt x="990" y="205"/>
                      <a:pt x="990" y="205"/>
                      <a:pt x="990" y="205"/>
                    </a:cubicBezTo>
                    <a:cubicBezTo>
                      <a:pt x="984" y="227"/>
                      <a:pt x="978" y="249"/>
                      <a:pt x="970" y="270"/>
                    </a:cubicBezTo>
                    <a:cubicBezTo>
                      <a:pt x="964" y="284"/>
                      <a:pt x="957" y="296"/>
                      <a:pt x="949" y="305"/>
                    </a:cubicBezTo>
                    <a:cubicBezTo>
                      <a:pt x="937" y="321"/>
                      <a:pt x="921" y="331"/>
                      <a:pt x="898" y="338"/>
                    </a:cubicBezTo>
                    <a:cubicBezTo>
                      <a:pt x="881" y="343"/>
                      <a:pt x="861" y="346"/>
                      <a:pt x="838" y="347"/>
                    </a:cubicBezTo>
                    <a:cubicBezTo>
                      <a:pt x="830" y="348"/>
                      <a:pt x="823" y="348"/>
                      <a:pt x="815" y="348"/>
                    </a:cubicBezTo>
                    <a:close/>
                    <a:moveTo>
                      <a:pt x="784" y="30"/>
                    </a:moveTo>
                    <a:cubicBezTo>
                      <a:pt x="775" y="30"/>
                      <a:pt x="763" y="31"/>
                      <a:pt x="751" y="31"/>
                    </a:cubicBezTo>
                    <a:cubicBezTo>
                      <a:pt x="732" y="33"/>
                      <a:pt x="711" y="35"/>
                      <a:pt x="689" y="40"/>
                    </a:cubicBezTo>
                    <a:cubicBezTo>
                      <a:pt x="676" y="42"/>
                      <a:pt x="660" y="46"/>
                      <a:pt x="645" y="51"/>
                    </a:cubicBezTo>
                    <a:cubicBezTo>
                      <a:pt x="604" y="65"/>
                      <a:pt x="604" y="65"/>
                      <a:pt x="604" y="65"/>
                    </a:cubicBezTo>
                    <a:cubicBezTo>
                      <a:pt x="601" y="108"/>
                      <a:pt x="601" y="108"/>
                      <a:pt x="601" y="108"/>
                    </a:cubicBezTo>
                    <a:cubicBezTo>
                      <a:pt x="601" y="110"/>
                      <a:pt x="601" y="113"/>
                      <a:pt x="601" y="116"/>
                    </a:cubicBezTo>
                    <a:cubicBezTo>
                      <a:pt x="600" y="132"/>
                      <a:pt x="603" y="149"/>
                      <a:pt x="607" y="168"/>
                    </a:cubicBezTo>
                    <a:cubicBezTo>
                      <a:pt x="616" y="207"/>
                      <a:pt x="632" y="240"/>
                      <a:pt x="655" y="269"/>
                    </a:cubicBezTo>
                    <a:cubicBezTo>
                      <a:pt x="674" y="293"/>
                      <a:pt x="698" y="308"/>
                      <a:pt x="727" y="314"/>
                    </a:cubicBezTo>
                    <a:cubicBezTo>
                      <a:pt x="758" y="320"/>
                      <a:pt x="786" y="324"/>
                      <a:pt x="814" y="324"/>
                    </a:cubicBezTo>
                    <a:cubicBezTo>
                      <a:pt x="817" y="324"/>
                      <a:pt x="817" y="324"/>
                      <a:pt x="817" y="324"/>
                    </a:cubicBezTo>
                    <a:cubicBezTo>
                      <a:pt x="835" y="323"/>
                      <a:pt x="856" y="323"/>
                      <a:pt x="877" y="317"/>
                    </a:cubicBezTo>
                    <a:cubicBezTo>
                      <a:pt x="896" y="312"/>
                      <a:pt x="908" y="305"/>
                      <a:pt x="919" y="295"/>
                    </a:cubicBezTo>
                    <a:cubicBezTo>
                      <a:pt x="928" y="286"/>
                      <a:pt x="936" y="274"/>
                      <a:pt x="941" y="259"/>
                    </a:cubicBezTo>
                    <a:cubicBezTo>
                      <a:pt x="953" y="227"/>
                      <a:pt x="960" y="193"/>
                      <a:pt x="961" y="156"/>
                    </a:cubicBezTo>
                    <a:cubicBezTo>
                      <a:pt x="961" y="154"/>
                      <a:pt x="961" y="154"/>
                      <a:pt x="961" y="154"/>
                    </a:cubicBezTo>
                    <a:cubicBezTo>
                      <a:pt x="961" y="142"/>
                      <a:pt x="961" y="130"/>
                      <a:pt x="960" y="118"/>
                    </a:cubicBezTo>
                    <a:cubicBezTo>
                      <a:pt x="960" y="113"/>
                      <a:pt x="960" y="113"/>
                      <a:pt x="960" y="113"/>
                    </a:cubicBezTo>
                    <a:cubicBezTo>
                      <a:pt x="960" y="108"/>
                      <a:pt x="960" y="105"/>
                      <a:pt x="959" y="102"/>
                    </a:cubicBezTo>
                    <a:cubicBezTo>
                      <a:pt x="958" y="93"/>
                      <a:pt x="958" y="93"/>
                      <a:pt x="958" y="93"/>
                    </a:cubicBezTo>
                    <a:cubicBezTo>
                      <a:pt x="955" y="84"/>
                      <a:pt x="955" y="84"/>
                      <a:pt x="955" y="84"/>
                    </a:cubicBezTo>
                    <a:cubicBezTo>
                      <a:pt x="955" y="83"/>
                      <a:pt x="954" y="82"/>
                      <a:pt x="954" y="81"/>
                    </a:cubicBezTo>
                    <a:cubicBezTo>
                      <a:pt x="941" y="53"/>
                      <a:pt x="941" y="53"/>
                      <a:pt x="941" y="53"/>
                    </a:cubicBezTo>
                    <a:cubicBezTo>
                      <a:pt x="911" y="45"/>
                      <a:pt x="911" y="45"/>
                      <a:pt x="911" y="45"/>
                    </a:cubicBezTo>
                    <a:cubicBezTo>
                      <a:pt x="877" y="35"/>
                      <a:pt x="842" y="32"/>
                      <a:pt x="798" y="30"/>
                    </a:cubicBezTo>
                    <a:cubicBezTo>
                      <a:pt x="795" y="29"/>
                      <a:pt x="795" y="29"/>
                      <a:pt x="795" y="29"/>
                    </a:cubicBezTo>
                    <a:cubicBezTo>
                      <a:pt x="784" y="30"/>
                      <a:pt x="784" y="30"/>
                      <a:pt x="78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3"/>
              <p:cNvSpPr>
                <a:spLocks noEditPoints="1"/>
              </p:cNvSpPr>
              <p:nvPr/>
            </p:nvSpPr>
            <p:spPr bwMode="auto">
              <a:xfrm>
                <a:off x="5649913" y="4264025"/>
                <a:ext cx="3127375" cy="1230313"/>
              </a:xfrm>
              <a:custGeom>
                <a:avLst/>
                <a:gdLst>
                  <a:gd name="T0" fmla="*/ 2002 w 2852"/>
                  <a:gd name="T1" fmla="*/ 0 h 1123"/>
                  <a:gd name="T2" fmla="*/ 1595 w 2852"/>
                  <a:gd name="T3" fmla="*/ 742 h 1123"/>
                  <a:gd name="T4" fmla="*/ 1535 w 2852"/>
                  <a:gd name="T5" fmla="*/ 565 h 1123"/>
                  <a:gd name="T6" fmla="*/ 1646 w 2852"/>
                  <a:gd name="T7" fmla="*/ 342 h 1123"/>
                  <a:gd name="T8" fmla="*/ 1423 w 2852"/>
                  <a:gd name="T9" fmla="*/ 119 h 1123"/>
                  <a:gd name="T10" fmla="*/ 1200 w 2852"/>
                  <a:gd name="T11" fmla="*/ 342 h 1123"/>
                  <a:gd name="T12" fmla="*/ 1312 w 2852"/>
                  <a:gd name="T13" fmla="*/ 565 h 1123"/>
                  <a:gd name="T14" fmla="*/ 1240 w 2852"/>
                  <a:gd name="T15" fmla="*/ 746 h 1123"/>
                  <a:gd name="T16" fmla="*/ 844 w 2852"/>
                  <a:gd name="T17" fmla="*/ 0 h 1123"/>
                  <a:gd name="T18" fmla="*/ 0 w 2852"/>
                  <a:gd name="T19" fmla="*/ 889 h 1123"/>
                  <a:gd name="T20" fmla="*/ 173 w 2852"/>
                  <a:gd name="T21" fmla="*/ 1123 h 1123"/>
                  <a:gd name="T22" fmla="*/ 2678 w 2852"/>
                  <a:gd name="T23" fmla="*/ 1123 h 1123"/>
                  <a:gd name="T24" fmla="*/ 2852 w 2852"/>
                  <a:gd name="T25" fmla="*/ 890 h 1123"/>
                  <a:gd name="T26" fmla="*/ 2002 w 2852"/>
                  <a:gd name="T27" fmla="*/ 0 h 1123"/>
                  <a:gd name="T28" fmla="*/ 2586 w 2852"/>
                  <a:gd name="T29" fmla="*/ 447 h 1123"/>
                  <a:gd name="T30" fmla="*/ 2586 w 2852"/>
                  <a:gd name="T31" fmla="*/ 447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52" h="1123">
                    <a:moveTo>
                      <a:pt x="2002" y="0"/>
                    </a:moveTo>
                    <a:cubicBezTo>
                      <a:pt x="1595" y="742"/>
                      <a:pt x="1595" y="742"/>
                      <a:pt x="1595" y="742"/>
                    </a:cubicBezTo>
                    <a:cubicBezTo>
                      <a:pt x="1535" y="565"/>
                      <a:pt x="1535" y="565"/>
                      <a:pt x="1535" y="565"/>
                    </a:cubicBezTo>
                    <a:cubicBezTo>
                      <a:pt x="1646" y="342"/>
                      <a:pt x="1646" y="342"/>
                      <a:pt x="1646" y="342"/>
                    </a:cubicBezTo>
                    <a:cubicBezTo>
                      <a:pt x="1423" y="119"/>
                      <a:pt x="1423" y="119"/>
                      <a:pt x="1423" y="119"/>
                    </a:cubicBezTo>
                    <a:cubicBezTo>
                      <a:pt x="1200" y="342"/>
                      <a:pt x="1200" y="342"/>
                      <a:pt x="1200" y="342"/>
                    </a:cubicBezTo>
                    <a:cubicBezTo>
                      <a:pt x="1312" y="565"/>
                      <a:pt x="1312" y="565"/>
                      <a:pt x="1312" y="565"/>
                    </a:cubicBezTo>
                    <a:cubicBezTo>
                      <a:pt x="1240" y="746"/>
                      <a:pt x="1240" y="746"/>
                      <a:pt x="1240" y="746"/>
                    </a:cubicBezTo>
                    <a:cubicBezTo>
                      <a:pt x="844" y="0"/>
                      <a:pt x="844" y="0"/>
                      <a:pt x="844" y="0"/>
                    </a:cubicBezTo>
                    <a:cubicBezTo>
                      <a:pt x="844" y="0"/>
                      <a:pt x="0" y="447"/>
                      <a:pt x="0" y="889"/>
                    </a:cubicBezTo>
                    <a:cubicBezTo>
                      <a:pt x="0" y="1011"/>
                      <a:pt x="50" y="1123"/>
                      <a:pt x="173" y="1123"/>
                    </a:cubicBezTo>
                    <a:cubicBezTo>
                      <a:pt x="2678" y="1123"/>
                      <a:pt x="2678" y="1123"/>
                      <a:pt x="2678" y="1123"/>
                    </a:cubicBezTo>
                    <a:cubicBezTo>
                      <a:pt x="2800" y="1123"/>
                      <a:pt x="2852" y="1012"/>
                      <a:pt x="2852" y="890"/>
                    </a:cubicBezTo>
                    <a:cubicBezTo>
                      <a:pt x="2852" y="475"/>
                      <a:pt x="2002" y="0"/>
                      <a:pt x="2002" y="0"/>
                    </a:cubicBezTo>
                    <a:moveTo>
                      <a:pt x="2586" y="447"/>
                    </a:moveTo>
                    <a:cubicBezTo>
                      <a:pt x="2586" y="447"/>
                      <a:pt x="2586" y="447"/>
                      <a:pt x="2586" y="44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4"/>
              <p:cNvSpPr>
                <a:spLocks noEditPoints="1"/>
              </p:cNvSpPr>
              <p:nvPr/>
            </p:nvSpPr>
            <p:spPr bwMode="auto">
              <a:xfrm>
                <a:off x="6415088" y="2301875"/>
                <a:ext cx="1603375" cy="1984375"/>
              </a:xfrm>
              <a:custGeom>
                <a:avLst/>
                <a:gdLst>
                  <a:gd name="T0" fmla="*/ 1460 w 1462"/>
                  <a:gd name="T1" fmla="*/ 878 h 1812"/>
                  <a:gd name="T2" fmla="*/ 1460 w 1462"/>
                  <a:gd name="T3" fmla="*/ 844 h 1812"/>
                  <a:gd name="T4" fmla="*/ 1430 w 1462"/>
                  <a:gd name="T5" fmla="*/ 824 h 1812"/>
                  <a:gd name="T6" fmla="*/ 1420 w 1462"/>
                  <a:gd name="T7" fmla="*/ 817 h 1812"/>
                  <a:gd name="T8" fmla="*/ 764 w 1462"/>
                  <a:gd name="T9" fmla="*/ 90 h 1812"/>
                  <a:gd name="T10" fmla="*/ 193 w 1462"/>
                  <a:gd name="T11" fmla="*/ 151 h 1812"/>
                  <a:gd name="T12" fmla="*/ 61 w 1462"/>
                  <a:gd name="T13" fmla="*/ 806 h 1812"/>
                  <a:gd name="T14" fmla="*/ 31 w 1462"/>
                  <a:gd name="T15" fmla="*/ 824 h 1812"/>
                  <a:gd name="T16" fmla="*/ 2 w 1462"/>
                  <a:gd name="T17" fmla="*/ 844 h 1812"/>
                  <a:gd name="T18" fmla="*/ 2 w 1462"/>
                  <a:gd name="T19" fmla="*/ 878 h 1812"/>
                  <a:gd name="T20" fmla="*/ 36 w 1462"/>
                  <a:gd name="T21" fmla="*/ 1103 h 1812"/>
                  <a:gd name="T22" fmla="*/ 135 w 1462"/>
                  <a:gd name="T23" fmla="*/ 1219 h 1812"/>
                  <a:gd name="T24" fmla="*/ 356 w 1462"/>
                  <a:gd name="T25" fmla="*/ 1624 h 1812"/>
                  <a:gd name="T26" fmla="*/ 722 w 1462"/>
                  <a:gd name="T27" fmla="*/ 1810 h 1812"/>
                  <a:gd name="T28" fmla="*/ 734 w 1462"/>
                  <a:gd name="T29" fmla="*/ 1812 h 1812"/>
                  <a:gd name="T30" fmla="*/ 747 w 1462"/>
                  <a:gd name="T31" fmla="*/ 1810 h 1812"/>
                  <a:gd name="T32" fmla="*/ 1123 w 1462"/>
                  <a:gd name="T33" fmla="*/ 1613 h 1812"/>
                  <a:gd name="T34" fmla="*/ 1332 w 1462"/>
                  <a:gd name="T35" fmla="*/ 1216 h 1812"/>
                  <a:gd name="T36" fmla="*/ 1427 w 1462"/>
                  <a:gd name="T37" fmla="*/ 1099 h 1812"/>
                  <a:gd name="T38" fmla="*/ 1460 w 1462"/>
                  <a:gd name="T39" fmla="*/ 878 h 1812"/>
                  <a:gd name="T40" fmla="*/ 1301 w 1462"/>
                  <a:gd name="T41" fmla="*/ 1049 h 1812"/>
                  <a:gd name="T42" fmla="*/ 1252 w 1462"/>
                  <a:gd name="T43" fmla="*/ 1105 h 1812"/>
                  <a:gd name="T44" fmla="*/ 1218 w 1462"/>
                  <a:gd name="T45" fmla="*/ 1117 h 1812"/>
                  <a:gd name="T46" fmla="*/ 1209 w 1462"/>
                  <a:gd name="T47" fmla="*/ 1151 h 1812"/>
                  <a:gd name="T48" fmla="*/ 1024 w 1462"/>
                  <a:gd name="T49" fmla="*/ 1520 h 1812"/>
                  <a:gd name="T50" fmla="*/ 732 w 1462"/>
                  <a:gd name="T51" fmla="*/ 1675 h 1812"/>
                  <a:gd name="T52" fmla="*/ 454 w 1462"/>
                  <a:gd name="T53" fmla="*/ 1530 h 1812"/>
                  <a:gd name="T54" fmla="*/ 257 w 1462"/>
                  <a:gd name="T55" fmla="*/ 1153 h 1812"/>
                  <a:gd name="T56" fmla="*/ 248 w 1462"/>
                  <a:gd name="T57" fmla="*/ 1117 h 1812"/>
                  <a:gd name="T58" fmla="*/ 212 w 1462"/>
                  <a:gd name="T59" fmla="*/ 1106 h 1812"/>
                  <a:gd name="T60" fmla="*/ 162 w 1462"/>
                  <a:gd name="T61" fmla="*/ 1051 h 1812"/>
                  <a:gd name="T62" fmla="*/ 139 w 1462"/>
                  <a:gd name="T63" fmla="*/ 942 h 1812"/>
                  <a:gd name="T64" fmla="*/ 227 w 1462"/>
                  <a:gd name="T65" fmla="*/ 939 h 1812"/>
                  <a:gd name="T66" fmla="*/ 233 w 1462"/>
                  <a:gd name="T67" fmla="*/ 918 h 1812"/>
                  <a:gd name="T68" fmla="*/ 234 w 1462"/>
                  <a:gd name="T69" fmla="*/ 919 h 1812"/>
                  <a:gd name="T70" fmla="*/ 237 w 1462"/>
                  <a:gd name="T71" fmla="*/ 904 h 1812"/>
                  <a:gd name="T72" fmla="*/ 268 w 1462"/>
                  <a:gd name="T73" fmla="*/ 579 h 1812"/>
                  <a:gd name="T74" fmla="*/ 281 w 1462"/>
                  <a:gd name="T75" fmla="*/ 545 h 1812"/>
                  <a:gd name="T76" fmla="*/ 908 w 1462"/>
                  <a:gd name="T77" fmla="*/ 472 h 1812"/>
                  <a:gd name="T78" fmla="*/ 868 w 1462"/>
                  <a:gd name="T79" fmla="*/ 579 h 1812"/>
                  <a:gd name="T80" fmla="*/ 908 w 1462"/>
                  <a:gd name="T81" fmla="*/ 586 h 1812"/>
                  <a:gd name="T82" fmla="*/ 954 w 1462"/>
                  <a:gd name="T83" fmla="*/ 514 h 1812"/>
                  <a:gd name="T84" fmla="*/ 948 w 1462"/>
                  <a:gd name="T85" fmla="*/ 565 h 1812"/>
                  <a:gd name="T86" fmla="*/ 991 w 1462"/>
                  <a:gd name="T87" fmla="*/ 570 h 1812"/>
                  <a:gd name="T88" fmla="*/ 1018 w 1462"/>
                  <a:gd name="T89" fmla="*/ 488 h 1812"/>
                  <a:gd name="T90" fmla="*/ 1181 w 1462"/>
                  <a:gd name="T91" fmla="*/ 536 h 1812"/>
                  <a:gd name="T92" fmla="*/ 1220 w 1462"/>
                  <a:gd name="T93" fmla="*/ 858 h 1812"/>
                  <a:gd name="T94" fmla="*/ 1231 w 1462"/>
                  <a:gd name="T95" fmla="*/ 916 h 1812"/>
                  <a:gd name="T96" fmla="*/ 1251 w 1462"/>
                  <a:gd name="T97" fmla="*/ 915 h 1812"/>
                  <a:gd name="T98" fmla="*/ 1260 w 1462"/>
                  <a:gd name="T99" fmla="*/ 946 h 1812"/>
                  <a:gd name="T100" fmla="*/ 1323 w 1462"/>
                  <a:gd name="T101" fmla="*/ 942 h 1812"/>
                  <a:gd name="T102" fmla="*/ 1301 w 1462"/>
                  <a:gd name="T103" fmla="*/ 1049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62" h="1812">
                    <a:moveTo>
                      <a:pt x="1460" y="878"/>
                    </a:moveTo>
                    <a:cubicBezTo>
                      <a:pt x="1460" y="844"/>
                      <a:pt x="1460" y="844"/>
                      <a:pt x="1460" y="844"/>
                    </a:cubicBezTo>
                    <a:cubicBezTo>
                      <a:pt x="1430" y="824"/>
                      <a:pt x="1430" y="824"/>
                      <a:pt x="1430" y="824"/>
                    </a:cubicBezTo>
                    <a:cubicBezTo>
                      <a:pt x="1427" y="822"/>
                      <a:pt x="1423" y="819"/>
                      <a:pt x="1420" y="817"/>
                    </a:cubicBezTo>
                    <a:cubicBezTo>
                      <a:pt x="1360" y="303"/>
                      <a:pt x="1364" y="0"/>
                      <a:pt x="764" y="90"/>
                    </a:cubicBezTo>
                    <a:cubicBezTo>
                      <a:pt x="553" y="121"/>
                      <a:pt x="323" y="56"/>
                      <a:pt x="193" y="151"/>
                    </a:cubicBezTo>
                    <a:cubicBezTo>
                      <a:pt x="28" y="305"/>
                      <a:pt x="16" y="535"/>
                      <a:pt x="61" y="806"/>
                    </a:cubicBezTo>
                    <a:cubicBezTo>
                      <a:pt x="51" y="811"/>
                      <a:pt x="41" y="817"/>
                      <a:pt x="31" y="824"/>
                    </a:cubicBezTo>
                    <a:cubicBezTo>
                      <a:pt x="2" y="844"/>
                      <a:pt x="2" y="844"/>
                      <a:pt x="2" y="844"/>
                    </a:cubicBezTo>
                    <a:cubicBezTo>
                      <a:pt x="2" y="878"/>
                      <a:pt x="2" y="878"/>
                      <a:pt x="2" y="878"/>
                    </a:cubicBezTo>
                    <a:cubicBezTo>
                      <a:pt x="0" y="969"/>
                      <a:pt x="11" y="1045"/>
                      <a:pt x="36" y="1103"/>
                    </a:cubicBezTo>
                    <a:cubicBezTo>
                      <a:pt x="58" y="1156"/>
                      <a:pt x="91" y="1195"/>
                      <a:pt x="135" y="1219"/>
                    </a:cubicBezTo>
                    <a:cubicBezTo>
                      <a:pt x="187" y="1396"/>
                      <a:pt x="262" y="1528"/>
                      <a:pt x="356" y="1624"/>
                    </a:cubicBezTo>
                    <a:cubicBezTo>
                      <a:pt x="459" y="1728"/>
                      <a:pt x="582" y="1787"/>
                      <a:pt x="722" y="1810"/>
                    </a:cubicBezTo>
                    <a:cubicBezTo>
                      <a:pt x="734" y="1812"/>
                      <a:pt x="734" y="1812"/>
                      <a:pt x="734" y="1812"/>
                    </a:cubicBezTo>
                    <a:cubicBezTo>
                      <a:pt x="747" y="1810"/>
                      <a:pt x="747" y="1810"/>
                      <a:pt x="747" y="1810"/>
                    </a:cubicBezTo>
                    <a:cubicBezTo>
                      <a:pt x="901" y="1777"/>
                      <a:pt x="1024" y="1716"/>
                      <a:pt x="1123" y="1613"/>
                    </a:cubicBezTo>
                    <a:cubicBezTo>
                      <a:pt x="1214" y="1517"/>
                      <a:pt x="1282" y="1388"/>
                      <a:pt x="1332" y="1216"/>
                    </a:cubicBezTo>
                    <a:cubicBezTo>
                      <a:pt x="1374" y="1192"/>
                      <a:pt x="1406" y="1152"/>
                      <a:pt x="1427" y="1099"/>
                    </a:cubicBezTo>
                    <a:cubicBezTo>
                      <a:pt x="1451" y="1042"/>
                      <a:pt x="1462" y="967"/>
                      <a:pt x="1460" y="878"/>
                    </a:cubicBezTo>
                    <a:close/>
                    <a:moveTo>
                      <a:pt x="1301" y="1049"/>
                    </a:moveTo>
                    <a:cubicBezTo>
                      <a:pt x="1289" y="1078"/>
                      <a:pt x="1273" y="1098"/>
                      <a:pt x="1252" y="1105"/>
                    </a:cubicBezTo>
                    <a:cubicBezTo>
                      <a:pt x="1218" y="1117"/>
                      <a:pt x="1218" y="1117"/>
                      <a:pt x="1218" y="1117"/>
                    </a:cubicBezTo>
                    <a:cubicBezTo>
                      <a:pt x="1209" y="1151"/>
                      <a:pt x="1209" y="1151"/>
                      <a:pt x="1209" y="1151"/>
                    </a:cubicBezTo>
                    <a:cubicBezTo>
                      <a:pt x="1164" y="1316"/>
                      <a:pt x="1104" y="1436"/>
                      <a:pt x="1024" y="1520"/>
                    </a:cubicBezTo>
                    <a:cubicBezTo>
                      <a:pt x="948" y="1599"/>
                      <a:pt x="852" y="1648"/>
                      <a:pt x="732" y="1675"/>
                    </a:cubicBezTo>
                    <a:cubicBezTo>
                      <a:pt x="625" y="1655"/>
                      <a:pt x="532" y="1609"/>
                      <a:pt x="454" y="1530"/>
                    </a:cubicBezTo>
                    <a:cubicBezTo>
                      <a:pt x="370" y="1445"/>
                      <a:pt x="304" y="1322"/>
                      <a:pt x="257" y="1153"/>
                    </a:cubicBezTo>
                    <a:cubicBezTo>
                      <a:pt x="248" y="1117"/>
                      <a:pt x="248" y="1117"/>
                      <a:pt x="248" y="1117"/>
                    </a:cubicBezTo>
                    <a:cubicBezTo>
                      <a:pt x="212" y="1106"/>
                      <a:pt x="212" y="1106"/>
                      <a:pt x="212" y="1106"/>
                    </a:cubicBezTo>
                    <a:cubicBezTo>
                      <a:pt x="191" y="1099"/>
                      <a:pt x="174" y="1080"/>
                      <a:pt x="162" y="1051"/>
                    </a:cubicBezTo>
                    <a:cubicBezTo>
                      <a:pt x="150" y="1022"/>
                      <a:pt x="142" y="986"/>
                      <a:pt x="139" y="942"/>
                    </a:cubicBezTo>
                    <a:cubicBezTo>
                      <a:pt x="172" y="937"/>
                      <a:pt x="209" y="927"/>
                      <a:pt x="227" y="939"/>
                    </a:cubicBezTo>
                    <a:cubicBezTo>
                      <a:pt x="229" y="933"/>
                      <a:pt x="231" y="926"/>
                      <a:pt x="233" y="918"/>
                    </a:cubicBezTo>
                    <a:cubicBezTo>
                      <a:pt x="234" y="919"/>
                      <a:pt x="234" y="919"/>
                      <a:pt x="234" y="919"/>
                    </a:cubicBezTo>
                    <a:cubicBezTo>
                      <a:pt x="237" y="904"/>
                      <a:pt x="237" y="904"/>
                      <a:pt x="237" y="904"/>
                    </a:cubicBezTo>
                    <a:cubicBezTo>
                      <a:pt x="247" y="865"/>
                      <a:pt x="258" y="619"/>
                      <a:pt x="268" y="579"/>
                    </a:cubicBezTo>
                    <a:cubicBezTo>
                      <a:pt x="272" y="568"/>
                      <a:pt x="274" y="554"/>
                      <a:pt x="281" y="545"/>
                    </a:cubicBezTo>
                    <a:cubicBezTo>
                      <a:pt x="330" y="611"/>
                      <a:pt x="695" y="618"/>
                      <a:pt x="908" y="472"/>
                    </a:cubicBezTo>
                    <a:cubicBezTo>
                      <a:pt x="868" y="579"/>
                      <a:pt x="868" y="579"/>
                      <a:pt x="868" y="579"/>
                    </a:cubicBezTo>
                    <a:cubicBezTo>
                      <a:pt x="908" y="586"/>
                      <a:pt x="908" y="586"/>
                      <a:pt x="908" y="586"/>
                    </a:cubicBezTo>
                    <a:cubicBezTo>
                      <a:pt x="954" y="514"/>
                      <a:pt x="954" y="514"/>
                      <a:pt x="954" y="514"/>
                    </a:cubicBezTo>
                    <a:cubicBezTo>
                      <a:pt x="948" y="565"/>
                      <a:pt x="948" y="565"/>
                      <a:pt x="948" y="565"/>
                    </a:cubicBezTo>
                    <a:cubicBezTo>
                      <a:pt x="991" y="570"/>
                      <a:pt x="991" y="570"/>
                      <a:pt x="991" y="570"/>
                    </a:cubicBezTo>
                    <a:cubicBezTo>
                      <a:pt x="1018" y="488"/>
                      <a:pt x="1018" y="488"/>
                      <a:pt x="1018" y="488"/>
                    </a:cubicBezTo>
                    <a:cubicBezTo>
                      <a:pt x="1070" y="518"/>
                      <a:pt x="1129" y="558"/>
                      <a:pt x="1181" y="536"/>
                    </a:cubicBezTo>
                    <a:cubicBezTo>
                      <a:pt x="1198" y="575"/>
                      <a:pt x="1211" y="812"/>
                      <a:pt x="1220" y="858"/>
                    </a:cubicBezTo>
                    <a:cubicBezTo>
                      <a:pt x="1231" y="916"/>
                      <a:pt x="1231" y="916"/>
                      <a:pt x="1231" y="916"/>
                    </a:cubicBezTo>
                    <a:cubicBezTo>
                      <a:pt x="1251" y="915"/>
                      <a:pt x="1251" y="915"/>
                      <a:pt x="1251" y="915"/>
                    </a:cubicBezTo>
                    <a:cubicBezTo>
                      <a:pt x="1260" y="946"/>
                      <a:pt x="1260" y="946"/>
                      <a:pt x="1260" y="946"/>
                    </a:cubicBezTo>
                    <a:cubicBezTo>
                      <a:pt x="1283" y="943"/>
                      <a:pt x="1303" y="942"/>
                      <a:pt x="1323" y="942"/>
                    </a:cubicBezTo>
                    <a:cubicBezTo>
                      <a:pt x="1320" y="985"/>
                      <a:pt x="1312" y="1021"/>
                      <a:pt x="1301" y="10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394335" y="748665"/>
            <a:ext cx="4378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教育部科技统计</a:t>
            </a:r>
            <a:r>
              <a:rPr lang="en-US" altLang="zh-CN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社科类</a:t>
            </a:r>
            <a:r>
              <a:rPr lang="en-US" altLang="zh-CN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培训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（三）</a:t>
            </a:r>
            <a:endParaRPr lang="en-US" altLang="zh-CN" sz="2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8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>
                                            <p:cTn id="9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10" presetClass="entr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Scale p14:bounceEnd="50000">
                                          <p:cBhvr additive="base">
                                            <p:cTn id="20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24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>
                                            <p:cTn id="25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 p14:presetBounceEnd="50000">
                                      <p:stCondLst>
                                        <p:cond delay="725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Scale p14:bounceEnd="50000">
                                          <p:cBhvr additive="base">
                                            <p:cTn id="29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725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33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>
                                            <p:cTn id="34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bldLvl="0" animBg="1"/>
          <p:bldP spid="116" grpId="0" animBg="1"/>
          <p:bldP spid="118" grpId="0"/>
          <p:bldP spid="119" grpId="0"/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8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>
                                            <p:cTn id="9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20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24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>
                                            <p:cTn id="25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725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29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725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33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>
                                            <p:cTn id="34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bldLvl="0" animBg="1"/>
          <p:bldP spid="116" grpId="0" animBg="1"/>
          <p:bldP spid="118" grpId="0"/>
          <p:bldP spid="119" grpId="0"/>
          <p:bldP spid="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711301"/>
            <a:ext cx="3188423" cy="276999"/>
          </a:xfrm>
        </p:spPr>
        <p:txBody>
          <a:bodyPr/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录入基础数据（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ounded Rectangle 58"/>
          <p:cNvSpPr/>
          <p:nvPr/>
        </p:nvSpPr>
        <p:spPr>
          <a:xfrm>
            <a:off x="1319299" y="1740893"/>
            <a:ext cx="10070061" cy="2541351"/>
          </a:xfrm>
          <a:prstGeom prst="roundRect">
            <a:avLst>
              <a:gd name="adj" fmla="val 2415"/>
            </a:avLst>
          </a:prstGeom>
          <a:solidFill>
            <a:schemeClr val="bg1">
              <a:alpha val="40000"/>
            </a:schemeClr>
          </a:solidFill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8" name="Rounded Rectangle 60"/>
          <p:cNvSpPr/>
          <p:nvPr/>
        </p:nvSpPr>
        <p:spPr>
          <a:xfrm>
            <a:off x="1511812" y="1525482"/>
            <a:ext cx="3553536" cy="34357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矩形 12"/>
          <p:cNvSpPr/>
          <p:nvPr/>
        </p:nvSpPr>
        <p:spPr>
          <a:xfrm>
            <a:off x="2420987" y="2101202"/>
            <a:ext cx="8451714" cy="19386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noProof="1">
                <a:latin typeface="+mn-ea"/>
                <a:sym typeface="+mn-ea"/>
              </a:rPr>
              <a:t>1</a:t>
            </a:r>
            <a:r>
              <a:rPr lang="zh-CN" altLang="en-US" sz="1400" noProof="1">
                <a:latin typeface="+mn-ea"/>
                <a:sym typeface="+mn-ea"/>
              </a:rPr>
              <a:t>、往年立项的在研项目，录入</a:t>
            </a:r>
            <a:r>
              <a:rPr lang="en-US" altLang="zh-CN" sz="1400" noProof="1">
                <a:latin typeface="+mn-ea"/>
                <a:sym typeface="+mn-ea"/>
              </a:rPr>
              <a:t>2019</a:t>
            </a:r>
            <a:r>
              <a:rPr lang="zh-CN" altLang="en-US" sz="1400" noProof="1">
                <a:latin typeface="+mn-ea"/>
                <a:sym typeface="+mn-ea"/>
              </a:rPr>
              <a:t>年的经费和工作量。经费中的“上年结转经费”需要</a:t>
            </a:r>
            <a:r>
              <a:rPr lang="en-US" altLang="zh-CN" sz="1400" noProof="1">
                <a:latin typeface="+mn-ea"/>
                <a:sym typeface="+mn-ea"/>
              </a:rPr>
              <a:t>2018</a:t>
            </a:r>
            <a:r>
              <a:rPr lang="zh-CN" altLang="en-US" sz="1400" noProof="1">
                <a:latin typeface="+mn-ea"/>
                <a:sym typeface="+mn-ea"/>
              </a:rPr>
              <a:t>年的“本年结余经费”保持一致。</a:t>
            </a:r>
            <a:endParaRPr lang="zh-CN" altLang="en-US" sz="1400" noProof="1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noProof="1">
                <a:latin typeface="+mn-ea"/>
                <a:sym typeface="+mn-ea"/>
              </a:rPr>
              <a:t>2</a:t>
            </a:r>
            <a:r>
              <a:rPr lang="zh-CN" altLang="en-US" sz="1400" noProof="1">
                <a:latin typeface="+mn-ea"/>
                <a:sym typeface="+mn-ea"/>
              </a:rPr>
              <a:t>、新立项项目，先新增项目，再录入</a:t>
            </a:r>
            <a:r>
              <a:rPr lang="en-US" altLang="zh-CN" sz="1400" noProof="1">
                <a:latin typeface="+mn-ea"/>
                <a:sym typeface="+mn-ea"/>
              </a:rPr>
              <a:t>2019</a:t>
            </a:r>
            <a:r>
              <a:rPr lang="zh-CN" altLang="en-US" sz="1400" noProof="1">
                <a:latin typeface="+mn-ea"/>
                <a:sym typeface="+mn-ea"/>
              </a:rPr>
              <a:t>年的经费和工作量。</a:t>
            </a:r>
            <a:endParaRPr lang="zh-CN" altLang="en-US" sz="1400" noProof="1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noProof="1">
                <a:latin typeface="+mn-ea"/>
                <a:sym typeface="+mn-ea"/>
              </a:rPr>
              <a:t>3</a:t>
            </a:r>
            <a:r>
              <a:rPr lang="zh-CN" altLang="en-US" sz="1400" noProof="1">
                <a:latin typeface="+mn-ea"/>
                <a:sym typeface="+mn-ea"/>
              </a:rPr>
              <a:t>、往年已经结项，但</a:t>
            </a:r>
            <a:r>
              <a:rPr lang="en-US" altLang="zh-CN" sz="1400" noProof="1">
                <a:latin typeface="+mn-ea"/>
                <a:sym typeface="+mn-ea"/>
              </a:rPr>
              <a:t>2019</a:t>
            </a:r>
            <a:r>
              <a:rPr lang="zh-CN" altLang="en-US" sz="1400" noProof="1">
                <a:latin typeface="+mn-ea"/>
                <a:sym typeface="+mn-ea"/>
              </a:rPr>
              <a:t>年有经费的。在项目基本信息中，“只统计后续经费”设置为“是”，录入</a:t>
            </a:r>
            <a:r>
              <a:rPr lang="en-US" altLang="zh-CN" sz="1400" noProof="1">
                <a:latin typeface="+mn-ea"/>
                <a:sym typeface="+mn-ea"/>
              </a:rPr>
              <a:t>2019</a:t>
            </a:r>
            <a:r>
              <a:rPr lang="zh-CN" altLang="en-US" sz="1400" noProof="1">
                <a:latin typeface="+mn-ea"/>
                <a:sym typeface="+mn-ea"/>
              </a:rPr>
              <a:t>年的经费情况。</a:t>
            </a:r>
            <a:endParaRPr lang="zh-CN" altLang="en-US" sz="1400" noProof="1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noProof="1">
                <a:latin typeface="+mn-ea"/>
                <a:sym typeface="+mn-ea"/>
              </a:rPr>
              <a:t>4</a:t>
            </a:r>
            <a:r>
              <a:rPr lang="zh-CN" altLang="en-US" sz="1400" noProof="1">
                <a:latin typeface="+mn-ea"/>
                <a:sym typeface="+mn-ea"/>
              </a:rPr>
              <a:t>、</a:t>
            </a:r>
            <a:r>
              <a:rPr lang="en-US" altLang="zh-CN" sz="1400" noProof="1">
                <a:latin typeface="+mn-ea"/>
                <a:sym typeface="+mn-ea"/>
              </a:rPr>
              <a:t>2019</a:t>
            </a:r>
            <a:r>
              <a:rPr lang="zh-CN" altLang="en-US" sz="1400" noProof="1">
                <a:latin typeface="+mn-ea"/>
                <a:sym typeface="+mn-ea"/>
              </a:rPr>
              <a:t>年结项项目。将项目状态改为“完成”，录入“实际完成时间”。然后录入</a:t>
            </a:r>
            <a:r>
              <a:rPr lang="en-US" altLang="zh-CN" sz="1400" noProof="1">
                <a:latin typeface="+mn-ea"/>
                <a:sym typeface="+mn-ea"/>
              </a:rPr>
              <a:t>2019</a:t>
            </a:r>
            <a:r>
              <a:rPr lang="zh-CN" altLang="en-US" sz="1400" noProof="1">
                <a:latin typeface="+mn-ea"/>
                <a:sym typeface="+mn-ea"/>
              </a:rPr>
              <a:t>年的经费和工作量。</a:t>
            </a:r>
            <a:endParaRPr lang="zh-CN" altLang="en-US" sz="1400" noProof="1">
              <a:latin typeface="+mn-ea"/>
            </a:endParaRPr>
          </a:p>
        </p:txBody>
      </p:sp>
      <p:sp>
        <p:nvSpPr>
          <p:cNvPr id="14" name="speed"/>
          <p:cNvSpPr txBox="1">
            <a:spLocks noChangeArrowheads="1"/>
          </p:cNvSpPr>
          <p:nvPr/>
        </p:nvSpPr>
        <p:spPr bwMode="auto">
          <a:xfrm>
            <a:off x="2365251" y="1586468"/>
            <a:ext cx="1846659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录入和修改项目数据</a:t>
            </a:r>
            <a:endParaRPr lang="en-US" altLang="ko-KR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640931" y="2107768"/>
            <a:ext cx="664098" cy="664098"/>
            <a:chOff x="1858734" y="2554808"/>
            <a:chExt cx="664098" cy="664098"/>
          </a:xfrm>
        </p:grpSpPr>
        <p:sp>
          <p:nvSpPr>
            <p:cNvPr id="11" name="Oval 69"/>
            <p:cNvSpPr/>
            <p:nvPr/>
          </p:nvSpPr>
          <p:spPr>
            <a:xfrm>
              <a:off x="1858734" y="2554808"/>
              <a:ext cx="664098" cy="664098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Oval 71"/>
            <p:cNvSpPr/>
            <p:nvPr/>
          </p:nvSpPr>
          <p:spPr>
            <a:xfrm>
              <a:off x="1897230" y="2593304"/>
              <a:ext cx="587106" cy="587106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Freeform 70"/>
            <p:cNvSpPr>
              <a:spLocks noEditPoints="1"/>
            </p:cNvSpPr>
            <p:nvPr/>
          </p:nvSpPr>
          <p:spPr bwMode="auto">
            <a:xfrm>
              <a:off x="1962694" y="2658768"/>
              <a:ext cx="456178" cy="456178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/>
            <a:p>
              <a:pPr defTabSz="1828165">
                <a:lnSpc>
                  <a:spcPct val="150000"/>
                </a:lnSpc>
              </a:pPr>
              <a:endParaRPr lang="en-GB" sz="36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Rounded Rectangle 54"/>
          <p:cNvSpPr/>
          <p:nvPr/>
        </p:nvSpPr>
        <p:spPr>
          <a:xfrm>
            <a:off x="1319298" y="4809857"/>
            <a:ext cx="6900142" cy="1414254"/>
          </a:xfrm>
          <a:prstGeom prst="roundRect">
            <a:avLst>
              <a:gd name="adj" fmla="val 2415"/>
            </a:avLst>
          </a:prstGeom>
          <a:solidFill>
            <a:schemeClr val="bg1">
              <a:alpha val="40000"/>
            </a:schemeClr>
          </a:solidFill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" name="Rounded Rectangle 56"/>
          <p:cNvSpPr/>
          <p:nvPr/>
        </p:nvSpPr>
        <p:spPr>
          <a:xfrm>
            <a:off x="1511811" y="4594445"/>
            <a:ext cx="3584252" cy="3435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矩形 14"/>
          <p:cNvSpPr/>
          <p:nvPr/>
        </p:nvSpPr>
        <p:spPr>
          <a:xfrm>
            <a:off x="2407803" y="5271532"/>
            <a:ext cx="8109680" cy="645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4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、添加</a:t>
            </a:r>
            <a:r>
              <a:rPr lang="en-US" altLang="zh-CN" sz="14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14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年的成果。</a:t>
            </a:r>
            <a:endParaRPr lang="en-US" altLang="zh-CN" sz="14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14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、如果是独立成果，将“成果来源”设为“无依托项目研究成果”。</a:t>
            </a:r>
            <a:endParaRPr lang="zh-CN" altLang="en-US" sz="14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2358036" y="4655431"/>
            <a:ext cx="1877173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录入和修改成果数据</a:t>
            </a:r>
            <a:endParaRPr lang="en-US" altLang="ko-KR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635688" y="5186826"/>
            <a:ext cx="669838" cy="664098"/>
            <a:chOff x="7475417" y="2522910"/>
            <a:chExt cx="664098" cy="664098"/>
          </a:xfrm>
        </p:grpSpPr>
        <p:sp>
          <p:nvSpPr>
            <p:cNvPr id="9" name="Oval 63"/>
            <p:cNvSpPr/>
            <p:nvPr/>
          </p:nvSpPr>
          <p:spPr>
            <a:xfrm>
              <a:off x="7475417" y="2522910"/>
              <a:ext cx="664098" cy="664098"/>
            </a:xfrm>
            <a:prstGeom prst="ellipse">
              <a:avLst/>
            </a:prstGeom>
            <a:solidFill>
              <a:schemeClr val="accent2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Oval 65"/>
            <p:cNvSpPr/>
            <p:nvPr/>
          </p:nvSpPr>
          <p:spPr>
            <a:xfrm>
              <a:off x="7513913" y="2561406"/>
              <a:ext cx="587106" cy="587106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Freeform 71"/>
            <p:cNvSpPr>
              <a:spLocks noEditPoints="1"/>
            </p:cNvSpPr>
            <p:nvPr/>
          </p:nvSpPr>
          <p:spPr bwMode="auto">
            <a:xfrm>
              <a:off x="7575441" y="2622934"/>
              <a:ext cx="464050" cy="464050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/>
            <a:p>
              <a:pPr defTabSz="1828165">
                <a:lnSpc>
                  <a:spcPct val="150000"/>
                </a:lnSpc>
              </a:pPr>
              <a:endParaRPr lang="en-GB" sz="36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711301"/>
            <a:ext cx="3188423" cy="276999"/>
          </a:xfrm>
        </p:spPr>
        <p:txBody>
          <a:bodyPr/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录入基础数据（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ounded Rectangle 58"/>
          <p:cNvSpPr/>
          <p:nvPr/>
        </p:nvSpPr>
        <p:spPr>
          <a:xfrm>
            <a:off x="1319299" y="1740894"/>
            <a:ext cx="5264381" cy="3248056"/>
          </a:xfrm>
          <a:prstGeom prst="roundRect">
            <a:avLst>
              <a:gd name="adj" fmla="val 2415"/>
            </a:avLst>
          </a:prstGeom>
          <a:solidFill>
            <a:schemeClr val="bg1">
              <a:alpha val="40000"/>
            </a:schemeClr>
          </a:solidFill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8" name="Rounded Rectangle 60"/>
          <p:cNvSpPr/>
          <p:nvPr/>
        </p:nvSpPr>
        <p:spPr>
          <a:xfrm>
            <a:off x="1511812" y="1525482"/>
            <a:ext cx="3553536" cy="34357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矩形 12"/>
          <p:cNvSpPr/>
          <p:nvPr/>
        </p:nvSpPr>
        <p:spPr>
          <a:xfrm>
            <a:off x="2420987" y="2101202"/>
            <a:ext cx="2892693" cy="25853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、修改学校基本信息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、修改经费情况。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、特殊人才统计。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、学科建设统计。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、学术期刊统计。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、科研管理部门。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speed"/>
          <p:cNvSpPr txBox="1">
            <a:spLocks noChangeArrowheads="1"/>
          </p:cNvSpPr>
          <p:nvPr/>
        </p:nvSpPr>
        <p:spPr bwMode="auto">
          <a:xfrm>
            <a:off x="2365251" y="1586468"/>
            <a:ext cx="1846659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录入和修改学校数据</a:t>
            </a:r>
            <a:endParaRPr lang="en-US" altLang="ko-KR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640931" y="2107768"/>
            <a:ext cx="664098" cy="664098"/>
            <a:chOff x="1858734" y="2554808"/>
            <a:chExt cx="664098" cy="664098"/>
          </a:xfrm>
        </p:grpSpPr>
        <p:sp>
          <p:nvSpPr>
            <p:cNvPr id="11" name="Oval 69"/>
            <p:cNvSpPr/>
            <p:nvPr/>
          </p:nvSpPr>
          <p:spPr>
            <a:xfrm>
              <a:off x="1858734" y="2554808"/>
              <a:ext cx="664098" cy="664098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Oval 71"/>
            <p:cNvSpPr/>
            <p:nvPr/>
          </p:nvSpPr>
          <p:spPr>
            <a:xfrm>
              <a:off x="1897230" y="2593304"/>
              <a:ext cx="587106" cy="587106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Freeform 70"/>
            <p:cNvSpPr>
              <a:spLocks noEditPoints="1"/>
            </p:cNvSpPr>
            <p:nvPr/>
          </p:nvSpPr>
          <p:spPr bwMode="auto">
            <a:xfrm>
              <a:off x="1962694" y="2658768"/>
              <a:ext cx="456178" cy="456178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/>
            <a:p>
              <a:pPr defTabSz="1828165">
                <a:lnSpc>
                  <a:spcPct val="150000"/>
                </a:lnSpc>
              </a:pPr>
              <a:endParaRPr lang="en-GB" sz="36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基础数据校验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-692072" y="1886554"/>
            <a:ext cx="3488409" cy="3488409"/>
            <a:chOff x="4422087" y="1886554"/>
            <a:chExt cx="3488409" cy="3488409"/>
          </a:xfrm>
        </p:grpSpPr>
        <p:sp>
          <p:nvSpPr>
            <p:cNvPr id="100" name="Isosceles Triangle 21"/>
            <p:cNvSpPr/>
            <p:nvPr/>
          </p:nvSpPr>
          <p:spPr>
            <a:xfrm rot="2700000" flipH="1">
              <a:off x="6999308" y="1949394"/>
              <a:ext cx="911186" cy="78550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01" name="Arc 16"/>
            <p:cNvSpPr/>
            <p:nvPr/>
          </p:nvSpPr>
          <p:spPr>
            <a:xfrm rot="5400000" flipH="1" flipV="1">
              <a:off x="4742563" y="2207030"/>
              <a:ext cx="2847455" cy="2847456"/>
            </a:xfrm>
            <a:prstGeom prst="arc">
              <a:avLst>
                <a:gd name="adj1" fmla="val 21450093"/>
                <a:gd name="adj2" fmla="val 6793876"/>
              </a:avLst>
            </a:prstGeom>
            <a:noFill/>
            <a:ln w="6350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02" name="Isosceles Triangle 20"/>
            <p:cNvSpPr/>
            <p:nvPr/>
          </p:nvSpPr>
          <p:spPr>
            <a:xfrm rot="13500000">
              <a:off x="4422087" y="4526617"/>
              <a:ext cx="911186" cy="785505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03" name="Arc 18"/>
            <p:cNvSpPr/>
            <p:nvPr/>
          </p:nvSpPr>
          <p:spPr>
            <a:xfrm rot="5400000">
              <a:off x="4742563" y="2207030"/>
              <a:ext cx="2847455" cy="2847456"/>
            </a:xfrm>
            <a:prstGeom prst="arc">
              <a:avLst>
                <a:gd name="adj1" fmla="val 21570699"/>
                <a:gd name="adj2" fmla="val 5546882"/>
              </a:avLst>
            </a:prstGeom>
            <a:noFill/>
            <a:ln w="6350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04" name="Arc 19"/>
            <p:cNvSpPr/>
            <p:nvPr/>
          </p:nvSpPr>
          <p:spPr>
            <a:xfrm rot="5400000" flipH="1" flipV="1">
              <a:off x="4742563" y="2207030"/>
              <a:ext cx="2847455" cy="2847456"/>
            </a:xfrm>
            <a:prstGeom prst="arc">
              <a:avLst>
                <a:gd name="adj1" fmla="val 16165587"/>
                <a:gd name="adj2" fmla="val 71242"/>
              </a:avLst>
            </a:prstGeom>
            <a:noFill/>
            <a:ln w="6350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105" name="Isosceles Triangle 14"/>
            <p:cNvSpPr/>
            <p:nvPr/>
          </p:nvSpPr>
          <p:spPr>
            <a:xfrm rot="18900000">
              <a:off x="4422087" y="1949394"/>
              <a:ext cx="911185" cy="785505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06" name="Arc 17"/>
            <p:cNvSpPr/>
            <p:nvPr/>
          </p:nvSpPr>
          <p:spPr>
            <a:xfrm rot="5400000">
              <a:off x="4742563" y="2207030"/>
              <a:ext cx="2847455" cy="2847456"/>
            </a:xfrm>
            <a:prstGeom prst="arc">
              <a:avLst>
                <a:gd name="adj1" fmla="val 16266375"/>
                <a:gd name="adj2" fmla="val 144661"/>
              </a:avLst>
            </a:prstGeom>
            <a:noFill/>
            <a:ln w="6350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07" name="Isosceles Triangle 15"/>
            <p:cNvSpPr/>
            <p:nvPr/>
          </p:nvSpPr>
          <p:spPr>
            <a:xfrm rot="8100000" flipH="1">
              <a:off x="6999311" y="4526616"/>
              <a:ext cx="911185" cy="78550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108" name="Group 48"/>
            <p:cNvGrpSpPr/>
            <p:nvPr/>
          </p:nvGrpSpPr>
          <p:grpSpPr>
            <a:xfrm>
              <a:off x="5329253" y="2793351"/>
              <a:ext cx="1674077" cy="2178725"/>
              <a:chOff x="4375152" y="1801285"/>
              <a:chExt cx="3651249" cy="4751916"/>
            </a:xfrm>
          </p:grpSpPr>
          <p:grpSp>
            <p:nvGrpSpPr>
              <p:cNvPr id="109" name="Group 49"/>
              <p:cNvGrpSpPr/>
              <p:nvPr/>
            </p:nvGrpSpPr>
            <p:grpSpPr>
              <a:xfrm>
                <a:off x="4375152" y="1801285"/>
                <a:ext cx="3651249" cy="4751916"/>
                <a:chOff x="3281363" y="1350963"/>
                <a:chExt cx="2738437" cy="3563937"/>
              </a:xfrm>
            </p:grpSpPr>
            <p:sp>
              <p:nvSpPr>
                <p:cNvPr id="115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281363" y="1352550"/>
                  <a:ext cx="2738437" cy="3562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7"/>
                <p:cNvSpPr>
                  <a:spLocks noEditPoints="1"/>
                </p:cNvSpPr>
                <p:nvPr/>
              </p:nvSpPr>
              <p:spPr bwMode="auto">
                <a:xfrm>
                  <a:off x="3282950" y="1350963"/>
                  <a:ext cx="2736850" cy="2730500"/>
                </a:xfrm>
                <a:custGeom>
                  <a:avLst/>
                  <a:gdLst>
                    <a:gd name="T0" fmla="*/ 172 w 1742"/>
                    <a:gd name="T1" fmla="*/ 864 h 1738"/>
                    <a:gd name="T2" fmla="*/ 868 w 1742"/>
                    <a:gd name="T3" fmla="*/ 168 h 1738"/>
                    <a:gd name="T4" fmla="*/ 869 w 1742"/>
                    <a:gd name="T5" fmla="*/ 168 h 1738"/>
                    <a:gd name="T6" fmla="*/ 1565 w 1742"/>
                    <a:gd name="T7" fmla="*/ 864 h 1738"/>
                    <a:gd name="T8" fmla="*/ 869 w 1742"/>
                    <a:gd name="T9" fmla="*/ 1561 h 1738"/>
                    <a:gd name="T10" fmla="*/ 868 w 1742"/>
                    <a:gd name="T11" fmla="*/ 1561 h 1738"/>
                    <a:gd name="T12" fmla="*/ 172 w 1742"/>
                    <a:gd name="T13" fmla="*/ 864 h 1738"/>
                    <a:gd name="T14" fmla="*/ 868 w 1742"/>
                    <a:gd name="T15" fmla="*/ 122 h 1738"/>
                    <a:gd name="T16" fmla="*/ 867 w 1742"/>
                    <a:gd name="T17" fmla="*/ 123 h 1738"/>
                    <a:gd name="T18" fmla="*/ 721 w 1742"/>
                    <a:gd name="T19" fmla="*/ 2 h 1738"/>
                    <a:gd name="T20" fmla="*/ 626 w 1742"/>
                    <a:gd name="T21" fmla="*/ 165 h 1738"/>
                    <a:gd name="T22" fmla="*/ 450 w 1742"/>
                    <a:gd name="T23" fmla="*/ 97 h 1738"/>
                    <a:gd name="T24" fmla="*/ 413 w 1742"/>
                    <a:gd name="T25" fmla="*/ 283 h 1738"/>
                    <a:gd name="T26" fmla="*/ 223 w 1742"/>
                    <a:gd name="T27" fmla="*/ 276 h 1738"/>
                    <a:gd name="T28" fmla="*/ 249 w 1742"/>
                    <a:gd name="T29" fmla="*/ 463 h 1738"/>
                    <a:gd name="T30" fmla="*/ 69 w 1742"/>
                    <a:gd name="T31" fmla="*/ 519 h 1738"/>
                    <a:gd name="T32" fmla="*/ 152 w 1742"/>
                    <a:gd name="T33" fmla="*/ 687 h 1738"/>
                    <a:gd name="T34" fmla="*/ 0 w 1742"/>
                    <a:gd name="T35" fmla="*/ 797 h 1738"/>
                    <a:gd name="T36" fmla="*/ 134 w 1742"/>
                    <a:gd name="T37" fmla="*/ 930 h 1738"/>
                    <a:gd name="T38" fmla="*/ 26 w 1742"/>
                    <a:gd name="T39" fmla="*/ 1085 h 1738"/>
                    <a:gd name="T40" fmla="*/ 196 w 1742"/>
                    <a:gd name="T41" fmla="*/ 1165 h 1738"/>
                    <a:gd name="T42" fmla="*/ 143 w 1742"/>
                    <a:gd name="T43" fmla="*/ 1348 h 1738"/>
                    <a:gd name="T44" fmla="*/ 331 w 1742"/>
                    <a:gd name="T45" fmla="*/ 1369 h 1738"/>
                    <a:gd name="T46" fmla="*/ 339 w 1742"/>
                    <a:gd name="T47" fmla="*/ 1557 h 1738"/>
                    <a:gd name="T48" fmla="*/ 524 w 1742"/>
                    <a:gd name="T49" fmla="*/ 1517 h 1738"/>
                    <a:gd name="T50" fmla="*/ 594 w 1742"/>
                    <a:gd name="T51" fmla="*/ 1693 h 1738"/>
                    <a:gd name="T52" fmla="*/ 755 w 1742"/>
                    <a:gd name="T53" fmla="*/ 1594 h 1738"/>
                    <a:gd name="T54" fmla="*/ 868 w 1742"/>
                    <a:gd name="T55" fmla="*/ 1726 h 1738"/>
                    <a:gd name="T56" fmla="*/ 878 w 1742"/>
                    <a:gd name="T57" fmla="*/ 1738 h 1738"/>
                    <a:gd name="T58" fmla="*/ 999 w 1742"/>
                    <a:gd name="T59" fmla="*/ 1593 h 1738"/>
                    <a:gd name="T60" fmla="*/ 1162 w 1742"/>
                    <a:gd name="T61" fmla="*/ 1688 h 1738"/>
                    <a:gd name="T62" fmla="*/ 1228 w 1742"/>
                    <a:gd name="T63" fmla="*/ 1512 h 1738"/>
                    <a:gd name="T64" fmla="*/ 1413 w 1742"/>
                    <a:gd name="T65" fmla="*/ 1550 h 1738"/>
                    <a:gd name="T66" fmla="*/ 1420 w 1742"/>
                    <a:gd name="T67" fmla="*/ 1361 h 1738"/>
                    <a:gd name="T68" fmla="*/ 1607 w 1742"/>
                    <a:gd name="T69" fmla="*/ 1337 h 1738"/>
                    <a:gd name="T70" fmla="*/ 1551 w 1742"/>
                    <a:gd name="T71" fmla="*/ 1156 h 1738"/>
                    <a:gd name="T72" fmla="*/ 1720 w 1742"/>
                    <a:gd name="T73" fmla="*/ 1073 h 1738"/>
                    <a:gd name="T74" fmla="*/ 1610 w 1742"/>
                    <a:gd name="T75" fmla="*/ 919 h 1738"/>
                    <a:gd name="T76" fmla="*/ 1742 w 1742"/>
                    <a:gd name="T77" fmla="*/ 786 h 1738"/>
                    <a:gd name="T78" fmla="*/ 1588 w 1742"/>
                    <a:gd name="T79" fmla="*/ 677 h 1738"/>
                    <a:gd name="T80" fmla="*/ 1669 w 1742"/>
                    <a:gd name="T81" fmla="*/ 507 h 1738"/>
                    <a:gd name="T82" fmla="*/ 1488 w 1742"/>
                    <a:gd name="T83" fmla="*/ 455 h 1738"/>
                    <a:gd name="T84" fmla="*/ 1511 w 1742"/>
                    <a:gd name="T85" fmla="*/ 266 h 1738"/>
                    <a:gd name="T86" fmla="*/ 1321 w 1742"/>
                    <a:gd name="T87" fmla="*/ 276 h 1738"/>
                    <a:gd name="T88" fmla="*/ 1282 w 1742"/>
                    <a:gd name="T89" fmla="*/ 91 h 1738"/>
                    <a:gd name="T90" fmla="*/ 1107 w 1742"/>
                    <a:gd name="T91" fmla="*/ 162 h 1738"/>
                    <a:gd name="T92" fmla="*/ 1009 w 1742"/>
                    <a:gd name="T93" fmla="*/ 0 h 1738"/>
                    <a:gd name="T94" fmla="*/ 868 w 1742"/>
                    <a:gd name="T95" fmla="*/ 122 h 1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2" h="1738">
                      <a:moveTo>
                        <a:pt x="172" y="864"/>
                      </a:moveTo>
                      <a:cubicBezTo>
                        <a:pt x="172" y="481"/>
                        <a:pt x="484" y="169"/>
                        <a:pt x="868" y="168"/>
                      </a:cubicBezTo>
                      <a:cubicBezTo>
                        <a:pt x="869" y="168"/>
                        <a:pt x="869" y="168"/>
                        <a:pt x="869" y="168"/>
                      </a:cubicBezTo>
                      <a:cubicBezTo>
                        <a:pt x="1254" y="168"/>
                        <a:pt x="1565" y="480"/>
                        <a:pt x="1565" y="864"/>
                      </a:cubicBezTo>
                      <a:cubicBezTo>
                        <a:pt x="1565" y="1248"/>
                        <a:pt x="1254" y="1561"/>
                        <a:pt x="869" y="1561"/>
                      </a:cubicBezTo>
                      <a:cubicBezTo>
                        <a:pt x="868" y="1561"/>
                        <a:pt x="868" y="1561"/>
                        <a:pt x="868" y="1561"/>
                      </a:cubicBezTo>
                      <a:cubicBezTo>
                        <a:pt x="484" y="1560"/>
                        <a:pt x="172" y="1248"/>
                        <a:pt x="172" y="864"/>
                      </a:cubicBezTo>
                      <a:close/>
                      <a:moveTo>
                        <a:pt x="868" y="122"/>
                      </a:moveTo>
                      <a:cubicBezTo>
                        <a:pt x="867" y="123"/>
                        <a:pt x="867" y="123"/>
                        <a:pt x="867" y="123"/>
                      </a:cubicBezTo>
                      <a:cubicBezTo>
                        <a:pt x="721" y="2"/>
                        <a:pt x="721" y="2"/>
                        <a:pt x="721" y="2"/>
                      </a:cubicBezTo>
                      <a:cubicBezTo>
                        <a:pt x="626" y="165"/>
                        <a:pt x="626" y="165"/>
                        <a:pt x="626" y="165"/>
                      </a:cubicBezTo>
                      <a:cubicBezTo>
                        <a:pt x="450" y="97"/>
                        <a:pt x="450" y="97"/>
                        <a:pt x="450" y="97"/>
                      </a:cubicBezTo>
                      <a:cubicBezTo>
                        <a:pt x="413" y="283"/>
                        <a:pt x="413" y="283"/>
                        <a:pt x="413" y="283"/>
                      </a:cubicBezTo>
                      <a:cubicBezTo>
                        <a:pt x="223" y="276"/>
                        <a:pt x="223" y="276"/>
                        <a:pt x="223" y="276"/>
                      </a:cubicBezTo>
                      <a:cubicBezTo>
                        <a:pt x="249" y="463"/>
                        <a:pt x="249" y="463"/>
                        <a:pt x="249" y="463"/>
                      </a:cubicBezTo>
                      <a:cubicBezTo>
                        <a:pt x="69" y="519"/>
                        <a:pt x="69" y="519"/>
                        <a:pt x="69" y="519"/>
                      </a:cubicBezTo>
                      <a:cubicBezTo>
                        <a:pt x="152" y="687"/>
                        <a:pt x="152" y="687"/>
                        <a:pt x="152" y="687"/>
                      </a:cubicBezTo>
                      <a:cubicBezTo>
                        <a:pt x="0" y="797"/>
                        <a:pt x="0" y="797"/>
                        <a:pt x="0" y="797"/>
                      </a:cubicBezTo>
                      <a:cubicBezTo>
                        <a:pt x="134" y="930"/>
                        <a:pt x="134" y="930"/>
                        <a:pt x="134" y="930"/>
                      </a:cubicBezTo>
                      <a:cubicBezTo>
                        <a:pt x="26" y="1085"/>
                        <a:pt x="26" y="1085"/>
                        <a:pt x="26" y="1085"/>
                      </a:cubicBezTo>
                      <a:cubicBezTo>
                        <a:pt x="196" y="1165"/>
                        <a:pt x="196" y="1165"/>
                        <a:pt x="196" y="1165"/>
                      </a:cubicBezTo>
                      <a:cubicBezTo>
                        <a:pt x="143" y="1348"/>
                        <a:pt x="143" y="1348"/>
                        <a:pt x="143" y="1348"/>
                      </a:cubicBezTo>
                      <a:cubicBezTo>
                        <a:pt x="331" y="1369"/>
                        <a:pt x="331" y="1369"/>
                        <a:pt x="331" y="1369"/>
                      </a:cubicBezTo>
                      <a:cubicBezTo>
                        <a:pt x="339" y="1557"/>
                        <a:pt x="339" y="1557"/>
                        <a:pt x="339" y="1557"/>
                      </a:cubicBezTo>
                      <a:cubicBezTo>
                        <a:pt x="524" y="1517"/>
                        <a:pt x="524" y="1517"/>
                        <a:pt x="524" y="1517"/>
                      </a:cubicBezTo>
                      <a:cubicBezTo>
                        <a:pt x="594" y="1693"/>
                        <a:pt x="594" y="1693"/>
                        <a:pt x="594" y="1693"/>
                      </a:cubicBezTo>
                      <a:cubicBezTo>
                        <a:pt x="755" y="1594"/>
                        <a:pt x="755" y="1594"/>
                        <a:pt x="755" y="1594"/>
                      </a:cubicBezTo>
                      <a:cubicBezTo>
                        <a:pt x="868" y="1726"/>
                        <a:pt x="868" y="1726"/>
                        <a:pt x="868" y="1726"/>
                      </a:cubicBezTo>
                      <a:cubicBezTo>
                        <a:pt x="878" y="1738"/>
                        <a:pt x="878" y="1738"/>
                        <a:pt x="878" y="1738"/>
                      </a:cubicBezTo>
                      <a:cubicBezTo>
                        <a:pt x="999" y="1593"/>
                        <a:pt x="999" y="1593"/>
                        <a:pt x="999" y="1593"/>
                      </a:cubicBezTo>
                      <a:cubicBezTo>
                        <a:pt x="1162" y="1688"/>
                        <a:pt x="1162" y="1688"/>
                        <a:pt x="1162" y="1688"/>
                      </a:cubicBezTo>
                      <a:cubicBezTo>
                        <a:pt x="1228" y="1512"/>
                        <a:pt x="1228" y="1512"/>
                        <a:pt x="1228" y="1512"/>
                      </a:cubicBezTo>
                      <a:cubicBezTo>
                        <a:pt x="1413" y="1550"/>
                        <a:pt x="1413" y="1550"/>
                        <a:pt x="1413" y="1550"/>
                      </a:cubicBezTo>
                      <a:cubicBezTo>
                        <a:pt x="1420" y="1361"/>
                        <a:pt x="1420" y="1361"/>
                        <a:pt x="1420" y="1361"/>
                      </a:cubicBezTo>
                      <a:cubicBezTo>
                        <a:pt x="1607" y="1337"/>
                        <a:pt x="1607" y="1337"/>
                        <a:pt x="1607" y="1337"/>
                      </a:cubicBezTo>
                      <a:cubicBezTo>
                        <a:pt x="1551" y="1156"/>
                        <a:pt x="1551" y="1156"/>
                        <a:pt x="1551" y="1156"/>
                      </a:cubicBezTo>
                      <a:cubicBezTo>
                        <a:pt x="1720" y="1073"/>
                        <a:pt x="1720" y="1073"/>
                        <a:pt x="1720" y="1073"/>
                      </a:cubicBezTo>
                      <a:cubicBezTo>
                        <a:pt x="1610" y="919"/>
                        <a:pt x="1610" y="919"/>
                        <a:pt x="1610" y="919"/>
                      </a:cubicBezTo>
                      <a:cubicBezTo>
                        <a:pt x="1742" y="786"/>
                        <a:pt x="1742" y="786"/>
                        <a:pt x="1742" y="786"/>
                      </a:cubicBezTo>
                      <a:cubicBezTo>
                        <a:pt x="1588" y="677"/>
                        <a:pt x="1588" y="677"/>
                        <a:pt x="1588" y="677"/>
                      </a:cubicBezTo>
                      <a:cubicBezTo>
                        <a:pt x="1669" y="507"/>
                        <a:pt x="1669" y="507"/>
                        <a:pt x="1669" y="507"/>
                      </a:cubicBezTo>
                      <a:cubicBezTo>
                        <a:pt x="1488" y="455"/>
                        <a:pt x="1488" y="455"/>
                        <a:pt x="1488" y="455"/>
                      </a:cubicBezTo>
                      <a:cubicBezTo>
                        <a:pt x="1511" y="266"/>
                        <a:pt x="1511" y="266"/>
                        <a:pt x="1511" y="266"/>
                      </a:cubicBezTo>
                      <a:cubicBezTo>
                        <a:pt x="1321" y="276"/>
                        <a:pt x="1321" y="276"/>
                        <a:pt x="1321" y="276"/>
                      </a:cubicBezTo>
                      <a:cubicBezTo>
                        <a:pt x="1282" y="91"/>
                        <a:pt x="1282" y="91"/>
                        <a:pt x="1282" y="91"/>
                      </a:cubicBezTo>
                      <a:cubicBezTo>
                        <a:pt x="1107" y="162"/>
                        <a:pt x="1107" y="162"/>
                        <a:pt x="1107" y="162"/>
                      </a:cubicBezTo>
                      <a:cubicBezTo>
                        <a:pt x="1009" y="0"/>
                        <a:pt x="1009" y="0"/>
                        <a:pt x="1009" y="0"/>
                      </a:cubicBezTo>
                      <a:cubicBezTo>
                        <a:pt x="868" y="122"/>
                        <a:pt x="868" y="122"/>
                        <a:pt x="868" y="12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8"/>
                <p:cNvSpPr>
                  <a:spLocks noEditPoints="1"/>
                </p:cNvSpPr>
                <p:nvPr/>
              </p:nvSpPr>
              <p:spPr bwMode="auto">
                <a:xfrm>
                  <a:off x="3552825" y="1614488"/>
                  <a:ext cx="2189162" cy="2187575"/>
                </a:xfrm>
                <a:custGeom>
                  <a:avLst/>
                  <a:gdLst>
                    <a:gd name="T0" fmla="*/ 0 w 1393"/>
                    <a:gd name="T1" fmla="*/ 696 h 1393"/>
                    <a:gd name="T2" fmla="*/ 696 w 1393"/>
                    <a:gd name="T3" fmla="*/ 1393 h 1393"/>
                    <a:gd name="T4" fmla="*/ 697 w 1393"/>
                    <a:gd name="T5" fmla="*/ 1393 h 1393"/>
                    <a:gd name="T6" fmla="*/ 1393 w 1393"/>
                    <a:gd name="T7" fmla="*/ 696 h 1393"/>
                    <a:gd name="T8" fmla="*/ 697 w 1393"/>
                    <a:gd name="T9" fmla="*/ 0 h 1393"/>
                    <a:gd name="T10" fmla="*/ 696 w 1393"/>
                    <a:gd name="T11" fmla="*/ 0 h 1393"/>
                    <a:gd name="T12" fmla="*/ 0 w 1393"/>
                    <a:gd name="T13" fmla="*/ 696 h 1393"/>
                    <a:gd name="T14" fmla="*/ 696 w 1393"/>
                    <a:gd name="T15" fmla="*/ 1333 h 1393"/>
                    <a:gd name="T16" fmla="*/ 60 w 1393"/>
                    <a:gd name="T17" fmla="*/ 696 h 1393"/>
                    <a:gd name="T18" fmla="*/ 696 w 1393"/>
                    <a:gd name="T19" fmla="*/ 58 h 1393"/>
                    <a:gd name="T20" fmla="*/ 697 w 1393"/>
                    <a:gd name="T21" fmla="*/ 58 h 1393"/>
                    <a:gd name="T22" fmla="*/ 1335 w 1393"/>
                    <a:gd name="T23" fmla="*/ 696 h 1393"/>
                    <a:gd name="T24" fmla="*/ 697 w 1393"/>
                    <a:gd name="T25" fmla="*/ 1333 h 1393"/>
                    <a:gd name="T26" fmla="*/ 696 w 1393"/>
                    <a:gd name="T27" fmla="*/ 1333 h 1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93" h="1393">
                      <a:moveTo>
                        <a:pt x="0" y="696"/>
                      </a:moveTo>
                      <a:cubicBezTo>
                        <a:pt x="0" y="1080"/>
                        <a:pt x="312" y="1392"/>
                        <a:pt x="696" y="1393"/>
                      </a:cubicBezTo>
                      <a:cubicBezTo>
                        <a:pt x="697" y="1393"/>
                        <a:pt x="697" y="1393"/>
                        <a:pt x="697" y="1393"/>
                      </a:cubicBezTo>
                      <a:cubicBezTo>
                        <a:pt x="1082" y="1393"/>
                        <a:pt x="1393" y="1080"/>
                        <a:pt x="1393" y="696"/>
                      </a:cubicBezTo>
                      <a:cubicBezTo>
                        <a:pt x="1393" y="312"/>
                        <a:pt x="1082" y="0"/>
                        <a:pt x="697" y="0"/>
                      </a:cubicBezTo>
                      <a:cubicBezTo>
                        <a:pt x="696" y="0"/>
                        <a:pt x="696" y="0"/>
                        <a:pt x="696" y="0"/>
                      </a:cubicBezTo>
                      <a:cubicBezTo>
                        <a:pt x="312" y="1"/>
                        <a:pt x="0" y="313"/>
                        <a:pt x="0" y="696"/>
                      </a:cubicBezTo>
                      <a:close/>
                      <a:moveTo>
                        <a:pt x="696" y="1333"/>
                      </a:moveTo>
                      <a:cubicBezTo>
                        <a:pt x="344" y="1333"/>
                        <a:pt x="60" y="1048"/>
                        <a:pt x="60" y="696"/>
                      </a:cubicBezTo>
                      <a:cubicBezTo>
                        <a:pt x="60" y="345"/>
                        <a:pt x="344" y="59"/>
                        <a:pt x="696" y="58"/>
                      </a:cubicBezTo>
                      <a:cubicBezTo>
                        <a:pt x="697" y="58"/>
                        <a:pt x="697" y="58"/>
                        <a:pt x="697" y="58"/>
                      </a:cubicBezTo>
                      <a:cubicBezTo>
                        <a:pt x="1048" y="58"/>
                        <a:pt x="1335" y="345"/>
                        <a:pt x="1335" y="696"/>
                      </a:cubicBezTo>
                      <a:cubicBezTo>
                        <a:pt x="1335" y="1048"/>
                        <a:pt x="1048" y="1333"/>
                        <a:pt x="697" y="1333"/>
                      </a:cubicBezTo>
                      <a:cubicBezTo>
                        <a:pt x="696" y="1333"/>
                        <a:pt x="696" y="1333"/>
                        <a:pt x="696" y="1333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9"/>
                <p:cNvSpPr>
                  <a:spLocks noEditPoints="1"/>
                </p:cNvSpPr>
                <p:nvPr/>
              </p:nvSpPr>
              <p:spPr bwMode="auto">
                <a:xfrm>
                  <a:off x="3648075" y="1706563"/>
                  <a:ext cx="2001837" cy="2001838"/>
                </a:xfrm>
                <a:custGeom>
                  <a:avLst/>
                  <a:gdLst>
                    <a:gd name="T0" fmla="*/ 28 w 1275"/>
                    <a:gd name="T1" fmla="*/ 638 h 1275"/>
                    <a:gd name="T2" fmla="*/ 636 w 1275"/>
                    <a:gd name="T3" fmla="*/ 30 h 1275"/>
                    <a:gd name="T4" fmla="*/ 637 w 1275"/>
                    <a:gd name="T5" fmla="*/ 30 h 1275"/>
                    <a:gd name="T6" fmla="*/ 1245 w 1275"/>
                    <a:gd name="T7" fmla="*/ 638 h 1275"/>
                    <a:gd name="T8" fmla="*/ 637 w 1275"/>
                    <a:gd name="T9" fmla="*/ 1247 h 1275"/>
                    <a:gd name="T10" fmla="*/ 636 w 1275"/>
                    <a:gd name="T11" fmla="*/ 1247 h 1275"/>
                    <a:gd name="T12" fmla="*/ 28 w 1275"/>
                    <a:gd name="T13" fmla="*/ 638 h 1275"/>
                    <a:gd name="T14" fmla="*/ 636 w 1275"/>
                    <a:gd name="T15" fmla="*/ 0 h 1275"/>
                    <a:gd name="T16" fmla="*/ 0 w 1275"/>
                    <a:gd name="T17" fmla="*/ 638 h 1275"/>
                    <a:gd name="T18" fmla="*/ 636 w 1275"/>
                    <a:gd name="T19" fmla="*/ 1275 h 1275"/>
                    <a:gd name="T20" fmla="*/ 637 w 1275"/>
                    <a:gd name="T21" fmla="*/ 1275 h 1275"/>
                    <a:gd name="T22" fmla="*/ 1275 w 1275"/>
                    <a:gd name="T23" fmla="*/ 638 h 1275"/>
                    <a:gd name="T24" fmla="*/ 637 w 1275"/>
                    <a:gd name="T25" fmla="*/ 0 h 1275"/>
                    <a:gd name="T26" fmla="*/ 636 w 1275"/>
                    <a:gd name="T27" fmla="*/ 0 h 1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75" h="1275">
                      <a:moveTo>
                        <a:pt x="28" y="638"/>
                      </a:moveTo>
                      <a:cubicBezTo>
                        <a:pt x="28" y="304"/>
                        <a:pt x="301" y="31"/>
                        <a:pt x="636" y="30"/>
                      </a:cubicBezTo>
                      <a:cubicBezTo>
                        <a:pt x="637" y="30"/>
                        <a:pt x="637" y="30"/>
                        <a:pt x="637" y="30"/>
                      </a:cubicBezTo>
                      <a:cubicBezTo>
                        <a:pt x="973" y="30"/>
                        <a:pt x="1245" y="302"/>
                        <a:pt x="1245" y="638"/>
                      </a:cubicBezTo>
                      <a:cubicBezTo>
                        <a:pt x="1245" y="974"/>
                        <a:pt x="973" y="1247"/>
                        <a:pt x="637" y="1247"/>
                      </a:cubicBezTo>
                      <a:cubicBezTo>
                        <a:pt x="636" y="1247"/>
                        <a:pt x="636" y="1247"/>
                        <a:pt x="636" y="1247"/>
                      </a:cubicBezTo>
                      <a:cubicBezTo>
                        <a:pt x="301" y="1245"/>
                        <a:pt x="28" y="973"/>
                        <a:pt x="28" y="638"/>
                      </a:cubicBezTo>
                      <a:close/>
                      <a:moveTo>
                        <a:pt x="636" y="0"/>
                      </a:moveTo>
                      <a:cubicBezTo>
                        <a:pt x="284" y="1"/>
                        <a:pt x="0" y="287"/>
                        <a:pt x="0" y="638"/>
                      </a:cubicBezTo>
                      <a:cubicBezTo>
                        <a:pt x="0" y="990"/>
                        <a:pt x="284" y="1275"/>
                        <a:pt x="636" y="1275"/>
                      </a:cubicBezTo>
                      <a:cubicBezTo>
                        <a:pt x="637" y="1275"/>
                        <a:pt x="637" y="1275"/>
                        <a:pt x="637" y="1275"/>
                      </a:cubicBezTo>
                      <a:cubicBezTo>
                        <a:pt x="988" y="1275"/>
                        <a:pt x="1275" y="990"/>
                        <a:pt x="1275" y="638"/>
                      </a:cubicBezTo>
                      <a:cubicBezTo>
                        <a:pt x="1275" y="287"/>
                        <a:pt x="988" y="0"/>
                        <a:pt x="637" y="0"/>
                      </a:cubicBezTo>
                      <a:cubicBezTo>
                        <a:pt x="636" y="0"/>
                        <a:pt x="636" y="0"/>
                        <a:pt x="63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10"/>
                <p:cNvSpPr/>
                <p:nvPr/>
              </p:nvSpPr>
              <p:spPr bwMode="auto">
                <a:xfrm>
                  <a:off x="3690938" y="1752600"/>
                  <a:ext cx="955675" cy="1911350"/>
                </a:xfrm>
                <a:custGeom>
                  <a:avLst/>
                  <a:gdLst>
                    <a:gd name="T0" fmla="*/ 0 w 608"/>
                    <a:gd name="T1" fmla="*/ 608 h 1217"/>
                    <a:gd name="T2" fmla="*/ 608 w 608"/>
                    <a:gd name="T3" fmla="*/ 1217 h 1217"/>
                    <a:gd name="T4" fmla="*/ 608 w 608"/>
                    <a:gd name="T5" fmla="*/ 1202 h 1217"/>
                    <a:gd name="T6" fmla="*/ 16 w 608"/>
                    <a:gd name="T7" fmla="*/ 608 h 1217"/>
                    <a:gd name="T8" fmla="*/ 608 w 608"/>
                    <a:gd name="T9" fmla="*/ 14 h 1217"/>
                    <a:gd name="T10" fmla="*/ 608 w 608"/>
                    <a:gd name="T11" fmla="*/ 0 h 1217"/>
                    <a:gd name="T12" fmla="*/ 0 w 608"/>
                    <a:gd name="T13" fmla="*/ 608 h 1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8" h="1217">
                      <a:moveTo>
                        <a:pt x="0" y="608"/>
                      </a:moveTo>
                      <a:cubicBezTo>
                        <a:pt x="0" y="943"/>
                        <a:pt x="273" y="1215"/>
                        <a:pt x="608" y="1217"/>
                      </a:cubicBezTo>
                      <a:cubicBezTo>
                        <a:pt x="608" y="1202"/>
                        <a:pt x="608" y="1202"/>
                        <a:pt x="608" y="1202"/>
                      </a:cubicBezTo>
                      <a:cubicBezTo>
                        <a:pt x="281" y="1201"/>
                        <a:pt x="16" y="936"/>
                        <a:pt x="16" y="608"/>
                      </a:cubicBezTo>
                      <a:cubicBezTo>
                        <a:pt x="16" y="281"/>
                        <a:pt x="281" y="15"/>
                        <a:pt x="608" y="14"/>
                      </a:cubicBezTo>
                      <a:cubicBezTo>
                        <a:pt x="608" y="0"/>
                        <a:pt x="608" y="0"/>
                        <a:pt x="608" y="0"/>
                      </a:cubicBezTo>
                      <a:cubicBezTo>
                        <a:pt x="273" y="1"/>
                        <a:pt x="0" y="274"/>
                        <a:pt x="0" y="6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11"/>
                <p:cNvSpPr>
                  <a:spLocks noEditPoints="1"/>
                </p:cNvSpPr>
                <p:nvPr/>
              </p:nvSpPr>
              <p:spPr bwMode="auto">
                <a:xfrm>
                  <a:off x="3716338" y="1752600"/>
                  <a:ext cx="1887537" cy="1911350"/>
                </a:xfrm>
                <a:custGeom>
                  <a:avLst/>
                  <a:gdLst>
                    <a:gd name="T0" fmla="*/ 14 w 1201"/>
                    <a:gd name="T1" fmla="*/ 608 h 1217"/>
                    <a:gd name="T2" fmla="*/ 592 w 1201"/>
                    <a:gd name="T3" fmla="*/ 29 h 1217"/>
                    <a:gd name="T4" fmla="*/ 593 w 1201"/>
                    <a:gd name="T5" fmla="*/ 29 h 1217"/>
                    <a:gd name="T6" fmla="*/ 1172 w 1201"/>
                    <a:gd name="T7" fmla="*/ 608 h 1217"/>
                    <a:gd name="T8" fmla="*/ 593 w 1201"/>
                    <a:gd name="T9" fmla="*/ 1187 h 1217"/>
                    <a:gd name="T10" fmla="*/ 592 w 1201"/>
                    <a:gd name="T11" fmla="*/ 1187 h 1217"/>
                    <a:gd name="T12" fmla="*/ 14 w 1201"/>
                    <a:gd name="T13" fmla="*/ 608 h 1217"/>
                    <a:gd name="T14" fmla="*/ 592 w 1201"/>
                    <a:gd name="T15" fmla="*/ 14 h 1217"/>
                    <a:gd name="T16" fmla="*/ 0 w 1201"/>
                    <a:gd name="T17" fmla="*/ 608 h 1217"/>
                    <a:gd name="T18" fmla="*/ 592 w 1201"/>
                    <a:gd name="T19" fmla="*/ 1202 h 1217"/>
                    <a:gd name="T20" fmla="*/ 592 w 1201"/>
                    <a:gd name="T21" fmla="*/ 1217 h 1217"/>
                    <a:gd name="T22" fmla="*/ 593 w 1201"/>
                    <a:gd name="T23" fmla="*/ 1217 h 1217"/>
                    <a:gd name="T24" fmla="*/ 1201 w 1201"/>
                    <a:gd name="T25" fmla="*/ 608 h 1217"/>
                    <a:gd name="T26" fmla="*/ 593 w 1201"/>
                    <a:gd name="T27" fmla="*/ 0 h 1217"/>
                    <a:gd name="T28" fmla="*/ 592 w 1201"/>
                    <a:gd name="T29" fmla="*/ 0 h 1217"/>
                    <a:gd name="T30" fmla="*/ 592 w 1201"/>
                    <a:gd name="T31" fmla="*/ 14 h 1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01" h="1217">
                      <a:moveTo>
                        <a:pt x="14" y="608"/>
                      </a:moveTo>
                      <a:cubicBezTo>
                        <a:pt x="14" y="289"/>
                        <a:pt x="273" y="29"/>
                        <a:pt x="592" y="29"/>
                      </a:cubicBezTo>
                      <a:cubicBezTo>
                        <a:pt x="593" y="29"/>
                        <a:pt x="593" y="29"/>
                        <a:pt x="593" y="29"/>
                      </a:cubicBezTo>
                      <a:cubicBezTo>
                        <a:pt x="913" y="29"/>
                        <a:pt x="1172" y="288"/>
                        <a:pt x="1172" y="608"/>
                      </a:cubicBezTo>
                      <a:cubicBezTo>
                        <a:pt x="1172" y="929"/>
                        <a:pt x="913" y="1187"/>
                        <a:pt x="593" y="1187"/>
                      </a:cubicBezTo>
                      <a:cubicBezTo>
                        <a:pt x="592" y="1187"/>
                        <a:pt x="592" y="1187"/>
                        <a:pt x="592" y="1187"/>
                      </a:cubicBezTo>
                      <a:cubicBezTo>
                        <a:pt x="273" y="1187"/>
                        <a:pt x="14" y="927"/>
                        <a:pt x="14" y="608"/>
                      </a:cubicBezTo>
                      <a:close/>
                      <a:moveTo>
                        <a:pt x="592" y="14"/>
                      </a:moveTo>
                      <a:cubicBezTo>
                        <a:pt x="265" y="15"/>
                        <a:pt x="0" y="281"/>
                        <a:pt x="0" y="608"/>
                      </a:cubicBezTo>
                      <a:cubicBezTo>
                        <a:pt x="0" y="936"/>
                        <a:pt x="265" y="1201"/>
                        <a:pt x="592" y="1202"/>
                      </a:cubicBezTo>
                      <a:cubicBezTo>
                        <a:pt x="592" y="1217"/>
                        <a:pt x="592" y="1217"/>
                        <a:pt x="592" y="1217"/>
                      </a:cubicBezTo>
                      <a:cubicBezTo>
                        <a:pt x="593" y="1217"/>
                        <a:pt x="593" y="1217"/>
                        <a:pt x="593" y="1217"/>
                      </a:cubicBezTo>
                      <a:cubicBezTo>
                        <a:pt x="929" y="1217"/>
                        <a:pt x="1201" y="944"/>
                        <a:pt x="1201" y="608"/>
                      </a:cubicBezTo>
                      <a:cubicBezTo>
                        <a:pt x="1201" y="272"/>
                        <a:pt x="929" y="0"/>
                        <a:pt x="593" y="0"/>
                      </a:cubicBezTo>
                      <a:cubicBezTo>
                        <a:pt x="592" y="0"/>
                        <a:pt x="592" y="0"/>
                        <a:pt x="592" y="0"/>
                      </a:cubicBezTo>
                      <a:cubicBezTo>
                        <a:pt x="592" y="14"/>
                        <a:pt x="592" y="14"/>
                        <a:pt x="592" y="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0" name="Freeform 13"/>
              <p:cNvSpPr/>
              <p:nvPr/>
            </p:nvSpPr>
            <p:spPr bwMode="auto">
              <a:xfrm>
                <a:off x="6195485" y="3611033"/>
                <a:ext cx="1214967" cy="1212851"/>
              </a:xfrm>
              <a:custGeom>
                <a:avLst/>
                <a:gdLst>
                  <a:gd name="T0" fmla="*/ 580 w 580"/>
                  <a:gd name="T1" fmla="*/ 0 h 579"/>
                  <a:gd name="T2" fmla="*/ 1 w 580"/>
                  <a:gd name="T3" fmla="*/ 579 h 579"/>
                  <a:gd name="T4" fmla="*/ 0 w 580"/>
                  <a:gd name="T5" fmla="*/ 579 h 579"/>
                  <a:gd name="T6" fmla="*/ 0 w 580"/>
                  <a:gd name="T7" fmla="*/ 0 h 579"/>
                  <a:gd name="T8" fmla="*/ 580 w 580"/>
                  <a:gd name="T9" fmla="*/ 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579">
                    <a:moveTo>
                      <a:pt x="580" y="0"/>
                    </a:moveTo>
                    <a:cubicBezTo>
                      <a:pt x="580" y="321"/>
                      <a:pt x="321" y="579"/>
                      <a:pt x="1" y="579"/>
                    </a:cubicBezTo>
                    <a:cubicBezTo>
                      <a:pt x="0" y="579"/>
                      <a:pt x="0" y="579"/>
                      <a:pt x="0" y="57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8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11" name="Freeform 14"/>
              <p:cNvSpPr/>
              <p:nvPr/>
            </p:nvSpPr>
            <p:spPr bwMode="auto">
              <a:xfrm>
                <a:off x="4980518" y="2398184"/>
                <a:ext cx="1214967" cy="1212851"/>
              </a:xfrm>
              <a:custGeom>
                <a:avLst/>
                <a:gdLst>
                  <a:gd name="T0" fmla="*/ 0 w 580"/>
                  <a:gd name="T1" fmla="*/ 579 h 579"/>
                  <a:gd name="T2" fmla="*/ 578 w 580"/>
                  <a:gd name="T3" fmla="*/ 0 h 579"/>
                  <a:gd name="T4" fmla="*/ 580 w 580"/>
                  <a:gd name="T5" fmla="*/ 0 h 579"/>
                  <a:gd name="T6" fmla="*/ 580 w 580"/>
                  <a:gd name="T7" fmla="*/ 579 h 579"/>
                  <a:gd name="T8" fmla="*/ 0 w 580"/>
                  <a:gd name="T9" fmla="*/ 57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579">
                    <a:moveTo>
                      <a:pt x="0" y="579"/>
                    </a:moveTo>
                    <a:cubicBezTo>
                      <a:pt x="0" y="259"/>
                      <a:pt x="258" y="0"/>
                      <a:pt x="578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579"/>
                      <a:pt x="580" y="579"/>
                      <a:pt x="580" y="579"/>
                    </a:cubicBezTo>
                    <a:lnTo>
                      <a:pt x="0" y="57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12" name="Freeform 15"/>
              <p:cNvSpPr/>
              <p:nvPr/>
            </p:nvSpPr>
            <p:spPr bwMode="auto">
              <a:xfrm>
                <a:off x="4980518" y="3611033"/>
                <a:ext cx="1214967" cy="1212851"/>
              </a:xfrm>
              <a:custGeom>
                <a:avLst/>
                <a:gdLst>
                  <a:gd name="T0" fmla="*/ 0 w 580"/>
                  <a:gd name="T1" fmla="*/ 0 h 579"/>
                  <a:gd name="T2" fmla="*/ 578 w 580"/>
                  <a:gd name="T3" fmla="*/ 579 h 579"/>
                  <a:gd name="T4" fmla="*/ 580 w 580"/>
                  <a:gd name="T5" fmla="*/ 579 h 579"/>
                  <a:gd name="T6" fmla="*/ 580 w 580"/>
                  <a:gd name="T7" fmla="*/ 0 h 579"/>
                  <a:gd name="T8" fmla="*/ 0 w 580"/>
                  <a:gd name="T9" fmla="*/ 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579">
                    <a:moveTo>
                      <a:pt x="0" y="0"/>
                    </a:moveTo>
                    <a:cubicBezTo>
                      <a:pt x="0" y="321"/>
                      <a:pt x="258" y="579"/>
                      <a:pt x="578" y="579"/>
                    </a:cubicBezTo>
                    <a:cubicBezTo>
                      <a:pt x="580" y="579"/>
                      <a:pt x="580" y="579"/>
                      <a:pt x="580" y="579"/>
                    </a:cubicBezTo>
                    <a:cubicBezTo>
                      <a:pt x="580" y="0"/>
                      <a:pt x="580" y="0"/>
                      <a:pt x="58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13" name="Freeform 12"/>
              <p:cNvSpPr/>
              <p:nvPr/>
            </p:nvSpPr>
            <p:spPr bwMode="auto">
              <a:xfrm>
                <a:off x="6195485" y="2398184"/>
                <a:ext cx="1214967" cy="1212851"/>
              </a:xfrm>
              <a:custGeom>
                <a:avLst/>
                <a:gdLst>
                  <a:gd name="T0" fmla="*/ 580 w 580"/>
                  <a:gd name="T1" fmla="*/ 579 h 579"/>
                  <a:gd name="T2" fmla="*/ 1 w 580"/>
                  <a:gd name="T3" fmla="*/ 0 h 579"/>
                  <a:gd name="T4" fmla="*/ 0 w 580"/>
                  <a:gd name="T5" fmla="*/ 0 h 579"/>
                  <a:gd name="T6" fmla="*/ 0 w 580"/>
                  <a:gd name="T7" fmla="*/ 579 h 579"/>
                  <a:gd name="T8" fmla="*/ 580 w 580"/>
                  <a:gd name="T9" fmla="*/ 579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579">
                    <a:moveTo>
                      <a:pt x="580" y="579"/>
                    </a:moveTo>
                    <a:cubicBezTo>
                      <a:pt x="580" y="259"/>
                      <a:pt x="32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79"/>
                      <a:pt x="0" y="579"/>
                      <a:pt x="0" y="579"/>
                    </a:cubicBezTo>
                    <a:lnTo>
                      <a:pt x="580" y="57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14" name="Oval 16"/>
              <p:cNvSpPr>
                <a:spLocks noChangeArrowheads="1"/>
              </p:cNvSpPr>
              <p:nvPr/>
            </p:nvSpPr>
            <p:spPr bwMode="auto">
              <a:xfrm>
                <a:off x="5604933" y="3024717"/>
                <a:ext cx="1191683" cy="11938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200336" y="1486798"/>
            <a:ext cx="989699" cy="989699"/>
            <a:chOff x="8196887" y="2332618"/>
            <a:chExt cx="989699" cy="989699"/>
          </a:xfrm>
        </p:grpSpPr>
        <p:sp>
          <p:nvSpPr>
            <p:cNvPr id="121" name="Rectangle 31"/>
            <p:cNvSpPr/>
            <p:nvPr/>
          </p:nvSpPr>
          <p:spPr>
            <a:xfrm>
              <a:off x="8196887" y="2332618"/>
              <a:ext cx="989699" cy="989699"/>
            </a:xfrm>
            <a:prstGeom prst="rect">
              <a:avLst/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22" name="Freeform 274"/>
            <p:cNvSpPr>
              <a:spLocks noEditPoints="1"/>
            </p:cNvSpPr>
            <p:nvPr/>
          </p:nvSpPr>
          <p:spPr bwMode="auto">
            <a:xfrm>
              <a:off x="8427346" y="2489354"/>
              <a:ext cx="555616" cy="572977"/>
            </a:xfrm>
            <a:custGeom>
              <a:avLst/>
              <a:gdLst>
                <a:gd name="T0" fmla="*/ 68 w 68"/>
                <a:gd name="T1" fmla="*/ 16 h 67"/>
                <a:gd name="T2" fmla="*/ 68 w 68"/>
                <a:gd name="T3" fmla="*/ 66 h 67"/>
                <a:gd name="T4" fmla="*/ 67 w 68"/>
                <a:gd name="T5" fmla="*/ 67 h 67"/>
                <a:gd name="T6" fmla="*/ 56 w 68"/>
                <a:gd name="T7" fmla="*/ 67 h 67"/>
                <a:gd name="T8" fmla="*/ 46 w 68"/>
                <a:gd name="T9" fmla="*/ 67 h 67"/>
                <a:gd name="T10" fmla="*/ 36 w 68"/>
                <a:gd name="T11" fmla="*/ 67 h 67"/>
                <a:gd name="T12" fmla="*/ 25 w 68"/>
                <a:gd name="T13" fmla="*/ 67 h 67"/>
                <a:gd name="T14" fmla="*/ 16 w 68"/>
                <a:gd name="T15" fmla="*/ 67 h 67"/>
                <a:gd name="T16" fmla="*/ 5 w 68"/>
                <a:gd name="T17" fmla="*/ 67 h 67"/>
                <a:gd name="T18" fmla="*/ 2 w 68"/>
                <a:gd name="T19" fmla="*/ 67 h 67"/>
                <a:gd name="T20" fmla="*/ 0 w 68"/>
                <a:gd name="T21" fmla="*/ 66 h 67"/>
                <a:gd name="T22" fmla="*/ 2 w 68"/>
                <a:gd name="T23" fmla="*/ 64 h 67"/>
                <a:gd name="T24" fmla="*/ 3 w 68"/>
                <a:gd name="T25" fmla="*/ 64 h 67"/>
                <a:gd name="T26" fmla="*/ 3 w 68"/>
                <a:gd name="T27" fmla="*/ 56 h 67"/>
                <a:gd name="T28" fmla="*/ 5 w 68"/>
                <a:gd name="T29" fmla="*/ 54 h 67"/>
                <a:gd name="T30" fmla="*/ 16 w 68"/>
                <a:gd name="T31" fmla="*/ 54 h 67"/>
                <a:gd name="T32" fmla="*/ 17 w 68"/>
                <a:gd name="T33" fmla="*/ 56 h 67"/>
                <a:gd name="T34" fmla="*/ 17 w 68"/>
                <a:gd name="T35" fmla="*/ 64 h 67"/>
                <a:gd name="T36" fmla="*/ 24 w 68"/>
                <a:gd name="T37" fmla="*/ 64 h 67"/>
                <a:gd name="T38" fmla="*/ 24 w 68"/>
                <a:gd name="T39" fmla="*/ 40 h 67"/>
                <a:gd name="T40" fmla="*/ 25 w 68"/>
                <a:gd name="T41" fmla="*/ 38 h 67"/>
                <a:gd name="T42" fmla="*/ 36 w 68"/>
                <a:gd name="T43" fmla="*/ 38 h 67"/>
                <a:gd name="T44" fmla="*/ 38 w 68"/>
                <a:gd name="T45" fmla="*/ 40 h 67"/>
                <a:gd name="T46" fmla="*/ 38 w 68"/>
                <a:gd name="T47" fmla="*/ 64 h 67"/>
                <a:gd name="T48" fmla="*/ 44 w 68"/>
                <a:gd name="T49" fmla="*/ 64 h 67"/>
                <a:gd name="T50" fmla="*/ 44 w 68"/>
                <a:gd name="T51" fmla="*/ 20 h 67"/>
                <a:gd name="T52" fmla="*/ 46 w 68"/>
                <a:gd name="T53" fmla="*/ 18 h 67"/>
                <a:gd name="T54" fmla="*/ 56 w 68"/>
                <a:gd name="T55" fmla="*/ 18 h 67"/>
                <a:gd name="T56" fmla="*/ 58 w 68"/>
                <a:gd name="T57" fmla="*/ 20 h 67"/>
                <a:gd name="T58" fmla="*/ 58 w 68"/>
                <a:gd name="T59" fmla="*/ 64 h 67"/>
                <a:gd name="T60" fmla="*/ 65 w 68"/>
                <a:gd name="T61" fmla="*/ 64 h 67"/>
                <a:gd name="T62" fmla="*/ 65 w 68"/>
                <a:gd name="T63" fmla="*/ 16 h 67"/>
                <a:gd name="T64" fmla="*/ 67 w 68"/>
                <a:gd name="T65" fmla="*/ 15 h 67"/>
                <a:gd name="T66" fmla="*/ 68 w 68"/>
                <a:gd name="T67" fmla="*/ 16 h 67"/>
                <a:gd name="T68" fmla="*/ 2 w 68"/>
                <a:gd name="T69" fmla="*/ 48 h 67"/>
                <a:gd name="T70" fmla="*/ 2 w 68"/>
                <a:gd name="T71" fmla="*/ 48 h 67"/>
                <a:gd name="T72" fmla="*/ 29 w 68"/>
                <a:gd name="T73" fmla="*/ 30 h 67"/>
                <a:gd name="T74" fmla="*/ 55 w 68"/>
                <a:gd name="T75" fmla="*/ 6 h 67"/>
                <a:gd name="T76" fmla="*/ 55 w 68"/>
                <a:gd name="T77" fmla="*/ 13 h 67"/>
                <a:gd name="T78" fmla="*/ 56 w 68"/>
                <a:gd name="T79" fmla="*/ 15 h 67"/>
                <a:gd name="T80" fmla="*/ 58 w 68"/>
                <a:gd name="T81" fmla="*/ 13 h 67"/>
                <a:gd name="T82" fmla="*/ 58 w 68"/>
                <a:gd name="T83" fmla="*/ 2 h 67"/>
                <a:gd name="T84" fmla="*/ 56 w 68"/>
                <a:gd name="T85" fmla="*/ 0 h 67"/>
                <a:gd name="T86" fmla="*/ 46 w 68"/>
                <a:gd name="T87" fmla="*/ 0 h 67"/>
                <a:gd name="T88" fmla="*/ 44 w 68"/>
                <a:gd name="T89" fmla="*/ 2 h 67"/>
                <a:gd name="T90" fmla="*/ 46 w 68"/>
                <a:gd name="T91" fmla="*/ 3 h 67"/>
                <a:gd name="T92" fmla="*/ 53 w 68"/>
                <a:gd name="T93" fmla="*/ 3 h 67"/>
                <a:gd name="T94" fmla="*/ 27 w 68"/>
                <a:gd name="T95" fmla="*/ 28 h 67"/>
                <a:gd name="T96" fmla="*/ 1 w 68"/>
                <a:gd name="T97" fmla="*/ 45 h 67"/>
                <a:gd name="T98" fmla="*/ 0 w 68"/>
                <a:gd name="T99" fmla="*/ 47 h 67"/>
                <a:gd name="T100" fmla="*/ 2 w 68"/>
                <a:gd name="T101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" h="67">
                  <a:moveTo>
                    <a:pt x="68" y="16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7"/>
                    <a:pt x="67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67"/>
                    <a:pt x="0" y="66"/>
                    <a:pt x="0" y="66"/>
                  </a:cubicBezTo>
                  <a:cubicBezTo>
                    <a:pt x="0" y="65"/>
                    <a:pt x="1" y="64"/>
                    <a:pt x="2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5"/>
                    <a:pt x="4" y="54"/>
                    <a:pt x="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7" y="55"/>
                    <a:pt x="17" y="56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8"/>
                    <a:pt x="25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8" y="39"/>
                    <a:pt x="38" y="40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5" y="18"/>
                    <a:pt x="4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8"/>
                    <a:pt x="58" y="19"/>
                    <a:pt x="58" y="20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6" y="15"/>
                    <a:pt x="67" y="15"/>
                  </a:cubicBezTo>
                  <a:cubicBezTo>
                    <a:pt x="68" y="15"/>
                    <a:pt x="68" y="15"/>
                    <a:pt x="68" y="16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16" y="40"/>
                    <a:pt x="29" y="30"/>
                  </a:cubicBezTo>
                  <a:cubicBezTo>
                    <a:pt x="40" y="22"/>
                    <a:pt x="51" y="10"/>
                    <a:pt x="55" y="6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4"/>
                    <a:pt x="55" y="15"/>
                    <a:pt x="56" y="15"/>
                  </a:cubicBezTo>
                  <a:cubicBezTo>
                    <a:pt x="57" y="15"/>
                    <a:pt x="58" y="14"/>
                    <a:pt x="58" y="1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7" y="0"/>
                    <a:pt x="5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3"/>
                    <a:pt x="45" y="3"/>
                    <a:pt x="46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0" y="7"/>
                    <a:pt x="38" y="20"/>
                    <a:pt x="27" y="28"/>
                  </a:cubicBezTo>
                  <a:cubicBezTo>
                    <a:pt x="15" y="37"/>
                    <a:pt x="1" y="45"/>
                    <a:pt x="1" y="45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1" y="48"/>
                    <a:pt x="1" y="48"/>
                    <a:pt x="2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05283" y="3067618"/>
            <a:ext cx="989699" cy="989699"/>
            <a:chOff x="8199981" y="4018788"/>
            <a:chExt cx="989699" cy="989699"/>
          </a:xfrm>
        </p:grpSpPr>
        <p:sp>
          <p:nvSpPr>
            <p:cNvPr id="130" name="Rectangle 34"/>
            <p:cNvSpPr/>
            <p:nvPr/>
          </p:nvSpPr>
          <p:spPr>
            <a:xfrm>
              <a:off x="8199981" y="4018788"/>
              <a:ext cx="989699" cy="989699"/>
            </a:xfrm>
            <a:prstGeom prst="rect">
              <a:avLst/>
            </a:prstGeom>
            <a:solidFill>
              <a:schemeClr val="accent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131" name="Group 70"/>
            <p:cNvGrpSpPr/>
            <p:nvPr/>
          </p:nvGrpSpPr>
          <p:grpSpPr>
            <a:xfrm>
              <a:off x="8354824" y="4153640"/>
              <a:ext cx="670122" cy="564212"/>
              <a:chOff x="6413500" y="4905376"/>
              <a:chExt cx="552451" cy="465138"/>
            </a:xfrm>
            <a:solidFill>
              <a:schemeClr val="bg1"/>
            </a:solidFill>
            <a:effectLst/>
          </p:grpSpPr>
          <p:sp>
            <p:nvSpPr>
              <p:cNvPr id="132" name="Freeform 71"/>
              <p:cNvSpPr>
                <a:spLocks noEditPoints="1"/>
              </p:cNvSpPr>
              <p:nvPr/>
            </p:nvSpPr>
            <p:spPr bwMode="auto">
              <a:xfrm>
                <a:off x="6413500" y="5106988"/>
                <a:ext cx="173038" cy="192088"/>
              </a:xfrm>
              <a:custGeom>
                <a:avLst/>
                <a:gdLst>
                  <a:gd name="T0" fmla="*/ 46 w 46"/>
                  <a:gd name="T1" fmla="*/ 28 h 51"/>
                  <a:gd name="T2" fmla="*/ 46 w 46"/>
                  <a:gd name="T3" fmla="*/ 28 h 51"/>
                  <a:gd name="T4" fmla="*/ 46 w 46"/>
                  <a:gd name="T5" fmla="*/ 28 h 51"/>
                  <a:gd name="T6" fmla="*/ 26 w 46"/>
                  <a:gd name="T7" fmla="*/ 8 h 51"/>
                  <a:gd name="T8" fmla="*/ 27 w 46"/>
                  <a:gd name="T9" fmla="*/ 6 h 51"/>
                  <a:gd name="T10" fmla="*/ 23 w 46"/>
                  <a:gd name="T11" fmla="*/ 0 h 51"/>
                  <a:gd name="T12" fmla="*/ 19 w 46"/>
                  <a:gd name="T13" fmla="*/ 6 h 51"/>
                  <a:gd name="T14" fmla="*/ 20 w 46"/>
                  <a:gd name="T15" fmla="*/ 8 h 51"/>
                  <a:gd name="T16" fmla="*/ 0 w 46"/>
                  <a:gd name="T17" fmla="*/ 28 h 51"/>
                  <a:gd name="T18" fmla="*/ 0 w 46"/>
                  <a:gd name="T19" fmla="*/ 28 h 51"/>
                  <a:gd name="T20" fmla="*/ 23 w 46"/>
                  <a:gd name="T21" fmla="*/ 51 h 51"/>
                  <a:gd name="T22" fmla="*/ 46 w 46"/>
                  <a:gd name="T23" fmla="*/ 28 h 51"/>
                  <a:gd name="T24" fmla="*/ 23 w 46"/>
                  <a:gd name="T25" fmla="*/ 28 h 51"/>
                  <a:gd name="T26" fmla="*/ 2 w 46"/>
                  <a:gd name="T27" fmla="*/ 28 h 51"/>
                  <a:gd name="T28" fmla="*/ 21 w 46"/>
                  <a:gd name="T29" fmla="*/ 9 h 51"/>
                  <a:gd name="T30" fmla="*/ 23 w 46"/>
                  <a:gd name="T31" fmla="*/ 9 h 51"/>
                  <a:gd name="T32" fmla="*/ 23 w 46"/>
                  <a:gd name="T33" fmla="*/ 28 h 51"/>
                  <a:gd name="T34" fmla="*/ 23 w 46"/>
                  <a:gd name="T35" fmla="*/ 9 h 51"/>
                  <a:gd name="T36" fmla="*/ 25 w 46"/>
                  <a:gd name="T37" fmla="*/ 9 h 51"/>
                  <a:gd name="T38" fmla="*/ 43 w 46"/>
                  <a:gd name="T39" fmla="*/ 28 h 51"/>
                  <a:gd name="T40" fmla="*/ 23 w 46"/>
                  <a:gd name="T41" fmla="*/ 28 h 51"/>
                  <a:gd name="T42" fmla="*/ 23 w 46"/>
                  <a:gd name="T43" fmla="*/ 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" h="51">
                    <a:moveTo>
                      <a:pt x="46" y="28"/>
                    </a:move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7"/>
                      <a:pt x="27" y="6"/>
                      <a:pt x="27" y="6"/>
                    </a:cubicBezTo>
                    <a:cubicBezTo>
                      <a:pt x="27" y="4"/>
                      <a:pt x="23" y="0"/>
                      <a:pt x="23" y="0"/>
                    </a:cubicBezTo>
                    <a:cubicBezTo>
                      <a:pt x="23" y="0"/>
                      <a:pt x="19" y="4"/>
                      <a:pt x="19" y="6"/>
                    </a:cubicBezTo>
                    <a:cubicBezTo>
                      <a:pt x="19" y="6"/>
                      <a:pt x="20" y="7"/>
                      <a:pt x="20" y="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0"/>
                      <a:pt x="10" y="51"/>
                      <a:pt x="23" y="51"/>
                    </a:cubicBezTo>
                    <a:cubicBezTo>
                      <a:pt x="36" y="51"/>
                      <a:pt x="46" y="40"/>
                      <a:pt x="46" y="28"/>
                    </a:cubicBezTo>
                    <a:close/>
                    <a:moveTo>
                      <a:pt x="23" y="28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9"/>
                      <a:pt x="22" y="9"/>
                      <a:pt x="23" y="9"/>
                    </a:cubicBezTo>
                    <a:lnTo>
                      <a:pt x="23" y="28"/>
                    </a:lnTo>
                    <a:close/>
                    <a:moveTo>
                      <a:pt x="23" y="9"/>
                    </a:moveTo>
                    <a:cubicBezTo>
                      <a:pt x="24" y="9"/>
                      <a:pt x="24" y="9"/>
                      <a:pt x="25" y="9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23" y="28"/>
                      <a:pt x="23" y="28"/>
                      <a:pt x="23" y="28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133" name="Freeform 72"/>
              <p:cNvSpPr>
                <a:spLocks noEditPoints="1"/>
              </p:cNvSpPr>
              <p:nvPr/>
            </p:nvSpPr>
            <p:spPr bwMode="auto">
              <a:xfrm>
                <a:off x="6792913" y="5106988"/>
                <a:ext cx="173038" cy="192088"/>
              </a:xfrm>
              <a:custGeom>
                <a:avLst/>
                <a:gdLst>
                  <a:gd name="T0" fmla="*/ 46 w 46"/>
                  <a:gd name="T1" fmla="*/ 28 h 51"/>
                  <a:gd name="T2" fmla="*/ 46 w 46"/>
                  <a:gd name="T3" fmla="*/ 28 h 51"/>
                  <a:gd name="T4" fmla="*/ 26 w 46"/>
                  <a:gd name="T5" fmla="*/ 8 h 51"/>
                  <a:gd name="T6" fmla="*/ 27 w 46"/>
                  <a:gd name="T7" fmla="*/ 6 h 51"/>
                  <a:gd name="T8" fmla="*/ 23 w 46"/>
                  <a:gd name="T9" fmla="*/ 0 h 51"/>
                  <a:gd name="T10" fmla="*/ 19 w 46"/>
                  <a:gd name="T11" fmla="*/ 6 h 51"/>
                  <a:gd name="T12" fmla="*/ 20 w 46"/>
                  <a:gd name="T13" fmla="*/ 8 h 51"/>
                  <a:gd name="T14" fmla="*/ 0 w 46"/>
                  <a:gd name="T15" fmla="*/ 28 h 51"/>
                  <a:gd name="T16" fmla="*/ 0 w 46"/>
                  <a:gd name="T17" fmla="*/ 28 h 51"/>
                  <a:gd name="T18" fmla="*/ 23 w 46"/>
                  <a:gd name="T19" fmla="*/ 51 h 51"/>
                  <a:gd name="T20" fmla="*/ 46 w 46"/>
                  <a:gd name="T21" fmla="*/ 28 h 51"/>
                  <a:gd name="T22" fmla="*/ 22 w 46"/>
                  <a:gd name="T23" fmla="*/ 28 h 51"/>
                  <a:gd name="T24" fmla="*/ 2 w 46"/>
                  <a:gd name="T25" fmla="*/ 28 h 51"/>
                  <a:gd name="T26" fmla="*/ 21 w 46"/>
                  <a:gd name="T27" fmla="*/ 9 h 51"/>
                  <a:gd name="T28" fmla="*/ 22 w 46"/>
                  <a:gd name="T29" fmla="*/ 9 h 51"/>
                  <a:gd name="T30" fmla="*/ 22 w 46"/>
                  <a:gd name="T31" fmla="*/ 28 h 51"/>
                  <a:gd name="T32" fmla="*/ 23 w 46"/>
                  <a:gd name="T33" fmla="*/ 28 h 51"/>
                  <a:gd name="T34" fmla="*/ 23 w 46"/>
                  <a:gd name="T35" fmla="*/ 9 h 51"/>
                  <a:gd name="T36" fmla="*/ 25 w 46"/>
                  <a:gd name="T37" fmla="*/ 9 h 51"/>
                  <a:gd name="T38" fmla="*/ 43 w 46"/>
                  <a:gd name="T39" fmla="*/ 28 h 51"/>
                  <a:gd name="T40" fmla="*/ 23 w 46"/>
                  <a:gd name="T41" fmla="*/ 2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6" h="51">
                    <a:moveTo>
                      <a:pt x="46" y="28"/>
                    </a:moveTo>
                    <a:cubicBezTo>
                      <a:pt x="46" y="28"/>
                      <a:pt x="46" y="28"/>
                      <a:pt x="46" y="2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7"/>
                      <a:pt x="27" y="6"/>
                      <a:pt x="27" y="6"/>
                    </a:cubicBezTo>
                    <a:cubicBezTo>
                      <a:pt x="27" y="4"/>
                      <a:pt x="23" y="0"/>
                      <a:pt x="23" y="0"/>
                    </a:cubicBezTo>
                    <a:cubicBezTo>
                      <a:pt x="23" y="0"/>
                      <a:pt x="19" y="4"/>
                      <a:pt x="19" y="6"/>
                    </a:cubicBezTo>
                    <a:cubicBezTo>
                      <a:pt x="19" y="6"/>
                      <a:pt x="19" y="7"/>
                      <a:pt x="20" y="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0"/>
                      <a:pt x="10" y="51"/>
                      <a:pt x="23" y="51"/>
                    </a:cubicBezTo>
                    <a:cubicBezTo>
                      <a:pt x="36" y="51"/>
                      <a:pt x="46" y="40"/>
                      <a:pt x="46" y="28"/>
                    </a:cubicBezTo>
                    <a:close/>
                    <a:moveTo>
                      <a:pt x="22" y="28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2" y="9"/>
                      <a:pt x="22" y="9"/>
                    </a:cubicBezTo>
                    <a:lnTo>
                      <a:pt x="22" y="28"/>
                    </a:lnTo>
                    <a:close/>
                    <a:moveTo>
                      <a:pt x="23" y="28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4" y="9"/>
                      <a:pt x="24" y="9"/>
                      <a:pt x="25" y="9"/>
                    </a:cubicBezTo>
                    <a:cubicBezTo>
                      <a:pt x="43" y="28"/>
                      <a:pt x="43" y="28"/>
                      <a:pt x="43" y="28"/>
                    </a:cubicBezTo>
                    <a:lnTo>
                      <a:pt x="23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2400">
                  <a:cs typeface="+mn-ea"/>
                  <a:sym typeface="+mn-lt"/>
                </a:endParaRPr>
              </a:p>
            </p:txBody>
          </p:sp>
          <p:sp>
            <p:nvSpPr>
              <p:cNvPr id="134" name="Freeform 73"/>
              <p:cNvSpPr/>
              <p:nvPr/>
            </p:nvSpPr>
            <p:spPr bwMode="auto">
              <a:xfrm>
                <a:off x="6477000" y="4905376"/>
                <a:ext cx="425450" cy="465138"/>
              </a:xfrm>
              <a:custGeom>
                <a:avLst/>
                <a:gdLst>
                  <a:gd name="T0" fmla="*/ 87 w 113"/>
                  <a:gd name="T1" fmla="*/ 109 h 124"/>
                  <a:gd name="T2" fmla="*/ 80 w 113"/>
                  <a:gd name="T3" fmla="*/ 109 h 124"/>
                  <a:gd name="T4" fmla="*/ 80 w 113"/>
                  <a:gd name="T5" fmla="*/ 107 h 124"/>
                  <a:gd name="T6" fmla="*/ 74 w 113"/>
                  <a:gd name="T7" fmla="*/ 101 h 124"/>
                  <a:gd name="T8" fmla="*/ 64 w 113"/>
                  <a:gd name="T9" fmla="*/ 101 h 124"/>
                  <a:gd name="T10" fmla="*/ 65 w 113"/>
                  <a:gd name="T11" fmla="*/ 96 h 124"/>
                  <a:gd name="T12" fmla="*/ 61 w 113"/>
                  <a:gd name="T13" fmla="*/ 85 h 124"/>
                  <a:gd name="T14" fmla="*/ 61 w 113"/>
                  <a:gd name="T15" fmla="*/ 30 h 124"/>
                  <a:gd name="T16" fmla="*/ 101 w 113"/>
                  <a:gd name="T17" fmla="*/ 49 h 124"/>
                  <a:gd name="T18" fmla="*/ 107 w 113"/>
                  <a:gd name="T19" fmla="*/ 52 h 124"/>
                  <a:gd name="T20" fmla="*/ 113 w 113"/>
                  <a:gd name="T21" fmla="*/ 46 h 124"/>
                  <a:gd name="T22" fmla="*/ 107 w 113"/>
                  <a:gd name="T23" fmla="*/ 39 h 124"/>
                  <a:gd name="T24" fmla="*/ 102 w 113"/>
                  <a:gd name="T25" fmla="*/ 42 h 124"/>
                  <a:gd name="T26" fmla="*/ 61 w 113"/>
                  <a:gd name="T27" fmla="*/ 24 h 124"/>
                  <a:gd name="T28" fmla="*/ 61 w 113"/>
                  <a:gd name="T29" fmla="*/ 20 h 124"/>
                  <a:gd name="T30" fmla="*/ 66 w 113"/>
                  <a:gd name="T31" fmla="*/ 12 h 124"/>
                  <a:gd name="T32" fmla="*/ 56 w 113"/>
                  <a:gd name="T33" fmla="*/ 0 h 124"/>
                  <a:gd name="T34" fmla="*/ 47 w 113"/>
                  <a:gd name="T35" fmla="*/ 12 h 124"/>
                  <a:gd name="T36" fmla="*/ 52 w 113"/>
                  <a:gd name="T37" fmla="*/ 20 h 124"/>
                  <a:gd name="T38" fmla="*/ 52 w 113"/>
                  <a:gd name="T39" fmla="*/ 24 h 124"/>
                  <a:gd name="T40" fmla="*/ 12 w 113"/>
                  <a:gd name="T41" fmla="*/ 42 h 124"/>
                  <a:gd name="T42" fmla="*/ 6 w 113"/>
                  <a:gd name="T43" fmla="*/ 39 h 124"/>
                  <a:gd name="T44" fmla="*/ 0 w 113"/>
                  <a:gd name="T45" fmla="*/ 46 h 124"/>
                  <a:gd name="T46" fmla="*/ 6 w 113"/>
                  <a:gd name="T47" fmla="*/ 52 h 124"/>
                  <a:gd name="T48" fmla="*/ 12 w 113"/>
                  <a:gd name="T49" fmla="*/ 49 h 124"/>
                  <a:gd name="T50" fmla="*/ 52 w 113"/>
                  <a:gd name="T51" fmla="*/ 30 h 124"/>
                  <a:gd name="T52" fmla="*/ 52 w 113"/>
                  <a:gd name="T53" fmla="*/ 85 h 124"/>
                  <a:gd name="T54" fmla="*/ 48 w 113"/>
                  <a:gd name="T55" fmla="*/ 96 h 124"/>
                  <a:gd name="T56" fmla="*/ 49 w 113"/>
                  <a:gd name="T57" fmla="*/ 101 h 124"/>
                  <a:gd name="T58" fmla="*/ 39 w 113"/>
                  <a:gd name="T59" fmla="*/ 101 h 124"/>
                  <a:gd name="T60" fmla="*/ 33 w 113"/>
                  <a:gd name="T61" fmla="*/ 107 h 124"/>
                  <a:gd name="T62" fmla="*/ 33 w 113"/>
                  <a:gd name="T63" fmla="*/ 109 h 124"/>
                  <a:gd name="T64" fmla="*/ 26 w 113"/>
                  <a:gd name="T65" fmla="*/ 109 h 124"/>
                  <a:gd name="T66" fmla="*/ 15 w 113"/>
                  <a:gd name="T67" fmla="*/ 119 h 124"/>
                  <a:gd name="T68" fmla="*/ 15 w 113"/>
                  <a:gd name="T69" fmla="*/ 124 h 124"/>
                  <a:gd name="T70" fmla="*/ 97 w 113"/>
                  <a:gd name="T71" fmla="*/ 124 h 124"/>
                  <a:gd name="T72" fmla="*/ 97 w 113"/>
                  <a:gd name="T73" fmla="*/ 119 h 124"/>
                  <a:gd name="T74" fmla="*/ 87 w 113"/>
                  <a:gd name="T75" fmla="*/ 10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3" h="124">
                    <a:moveTo>
                      <a:pt x="87" y="109"/>
                    </a:moveTo>
                    <a:cubicBezTo>
                      <a:pt x="80" y="109"/>
                      <a:pt x="80" y="109"/>
                      <a:pt x="80" y="109"/>
                    </a:cubicBezTo>
                    <a:cubicBezTo>
                      <a:pt x="80" y="107"/>
                      <a:pt x="80" y="107"/>
                      <a:pt x="80" y="107"/>
                    </a:cubicBezTo>
                    <a:cubicBezTo>
                      <a:pt x="80" y="103"/>
                      <a:pt x="77" y="101"/>
                      <a:pt x="74" y="101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5" y="99"/>
                      <a:pt x="65" y="98"/>
                      <a:pt x="65" y="96"/>
                    </a:cubicBezTo>
                    <a:cubicBezTo>
                      <a:pt x="65" y="91"/>
                      <a:pt x="63" y="87"/>
                      <a:pt x="61" y="85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76" y="32"/>
                      <a:pt x="90" y="39"/>
                      <a:pt x="101" y="49"/>
                    </a:cubicBezTo>
                    <a:cubicBezTo>
                      <a:pt x="102" y="51"/>
                      <a:pt x="105" y="52"/>
                      <a:pt x="107" y="52"/>
                    </a:cubicBezTo>
                    <a:cubicBezTo>
                      <a:pt x="110" y="52"/>
                      <a:pt x="113" y="49"/>
                      <a:pt x="113" y="46"/>
                    </a:cubicBezTo>
                    <a:cubicBezTo>
                      <a:pt x="113" y="42"/>
                      <a:pt x="110" y="39"/>
                      <a:pt x="107" y="39"/>
                    </a:cubicBezTo>
                    <a:cubicBezTo>
                      <a:pt x="105" y="39"/>
                      <a:pt x="103" y="40"/>
                      <a:pt x="102" y="42"/>
                    </a:cubicBezTo>
                    <a:cubicBezTo>
                      <a:pt x="90" y="32"/>
                      <a:pt x="76" y="26"/>
                      <a:pt x="61" y="24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4" y="18"/>
                      <a:pt x="66" y="15"/>
                      <a:pt x="66" y="12"/>
                    </a:cubicBezTo>
                    <a:cubicBezTo>
                      <a:pt x="66" y="7"/>
                      <a:pt x="56" y="0"/>
                      <a:pt x="56" y="0"/>
                    </a:cubicBezTo>
                    <a:cubicBezTo>
                      <a:pt x="56" y="0"/>
                      <a:pt x="47" y="7"/>
                      <a:pt x="47" y="12"/>
                    </a:cubicBezTo>
                    <a:cubicBezTo>
                      <a:pt x="47" y="15"/>
                      <a:pt x="49" y="18"/>
                      <a:pt x="52" y="20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37" y="26"/>
                      <a:pt x="23" y="32"/>
                      <a:pt x="12" y="42"/>
                    </a:cubicBezTo>
                    <a:cubicBezTo>
                      <a:pt x="10" y="40"/>
                      <a:pt x="9" y="39"/>
                      <a:pt x="6" y="39"/>
                    </a:cubicBezTo>
                    <a:cubicBezTo>
                      <a:pt x="3" y="39"/>
                      <a:pt x="0" y="42"/>
                      <a:pt x="0" y="46"/>
                    </a:cubicBezTo>
                    <a:cubicBezTo>
                      <a:pt x="0" y="49"/>
                      <a:pt x="3" y="52"/>
                      <a:pt x="6" y="52"/>
                    </a:cubicBezTo>
                    <a:cubicBezTo>
                      <a:pt x="9" y="52"/>
                      <a:pt x="11" y="51"/>
                      <a:pt x="12" y="49"/>
                    </a:cubicBezTo>
                    <a:cubicBezTo>
                      <a:pt x="23" y="39"/>
                      <a:pt x="37" y="32"/>
                      <a:pt x="52" y="30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49" y="87"/>
                      <a:pt x="48" y="91"/>
                      <a:pt x="48" y="96"/>
                    </a:cubicBezTo>
                    <a:cubicBezTo>
                      <a:pt x="48" y="98"/>
                      <a:pt x="48" y="99"/>
                      <a:pt x="49" y="101"/>
                    </a:cubicBezTo>
                    <a:cubicBezTo>
                      <a:pt x="39" y="101"/>
                      <a:pt x="39" y="101"/>
                      <a:pt x="39" y="101"/>
                    </a:cubicBezTo>
                    <a:cubicBezTo>
                      <a:pt x="36" y="101"/>
                      <a:pt x="33" y="103"/>
                      <a:pt x="33" y="107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26" y="109"/>
                      <a:pt x="26" y="109"/>
                      <a:pt x="26" y="109"/>
                    </a:cubicBezTo>
                    <a:cubicBezTo>
                      <a:pt x="20" y="109"/>
                      <a:pt x="15" y="114"/>
                      <a:pt x="15" y="119"/>
                    </a:cubicBezTo>
                    <a:cubicBezTo>
                      <a:pt x="15" y="124"/>
                      <a:pt x="15" y="124"/>
                      <a:pt x="15" y="124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14"/>
                      <a:pt x="93" y="109"/>
                      <a:pt x="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41" name="Text Placeholder 2"/>
          <p:cNvSpPr txBox="1"/>
          <p:nvPr/>
        </p:nvSpPr>
        <p:spPr>
          <a:xfrm>
            <a:off x="4318091" y="1756266"/>
            <a:ext cx="3027931" cy="450764"/>
          </a:xfrm>
          <a:prstGeom prst="rect">
            <a:avLst/>
          </a:prstGeom>
          <a:noFill/>
        </p:spPr>
        <p:txBody>
          <a:bodyPr vert="horz" wrap="square" lIns="144000" tIns="0" rIns="0" bIns="0" rtlCol="0" anchor="ctr" anchorCtr="0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  统计报表</a:t>
            </a:r>
            <a:r>
              <a:rPr lang="en-US" altLang="zh-CN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-&gt;</a:t>
            </a: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数据校验</a:t>
            </a:r>
            <a:endParaRPr lang="en-GB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4318090" y="2954451"/>
            <a:ext cx="3027931" cy="450764"/>
          </a:xfrm>
          <a:prstGeom prst="rect">
            <a:avLst/>
          </a:prstGeom>
          <a:noFill/>
        </p:spPr>
        <p:txBody>
          <a:bodyPr vert="horz" wrap="square" lIns="144000" tIns="0" rIns="0" bIns="0" rtlCol="0" anchor="ctr" anchorCtr="0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方法和要求：</a:t>
            </a:r>
            <a:endParaRPr lang="en-GB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49825" y="3371327"/>
            <a:ext cx="670385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“统计关键字段检查 ”部分，如有不合格数据，必须逐一修改好，否则会影响自动生成报表的校验关系。“业务逻辑检查 ”部分，如果不合格数据，根据实际情况酌情调整。不影响报表的校验关系。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8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604" y="4544000"/>
            <a:ext cx="6069694" cy="165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Straight Connector 20"/>
          <p:cNvCxnSpPr/>
          <p:nvPr/>
        </p:nvCxnSpPr>
        <p:spPr>
          <a:xfrm>
            <a:off x="3200336" y="2772492"/>
            <a:ext cx="1008026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655901"/>
            <a:ext cx="3188423" cy="332399"/>
          </a:xfrm>
        </p:spPr>
        <p:txBody>
          <a:bodyPr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报表生成和校验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95326" y="1295400"/>
            <a:ext cx="5292028" cy="2291862"/>
            <a:chOff x="695326" y="1295400"/>
            <a:chExt cx="5292028" cy="2291862"/>
          </a:xfrm>
        </p:grpSpPr>
        <p:sp>
          <p:nvSpPr>
            <p:cNvPr id="5" name="Rectangle 4"/>
            <p:cNvSpPr/>
            <p:nvPr/>
          </p:nvSpPr>
          <p:spPr>
            <a:xfrm>
              <a:off x="695625" y="1295400"/>
              <a:ext cx="5291729" cy="2291862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0" rtlCol="0" anchor="t" anchorCtr="1"/>
            <a:lstStyle/>
            <a:p>
              <a:pPr algn="ctr">
                <a:lnSpc>
                  <a:spcPct val="150000"/>
                </a:lnSpc>
              </a:pPr>
              <a:endParaRPr lang="en-US" altLang="zh-CN" sz="1200" dirty="0">
                <a:solidFill>
                  <a:schemeClr val="dk1">
                    <a:lumMod val="100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第一步</a:t>
              </a:r>
              <a:endParaRPr lang="en-US" altLang="zh-CN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6" name="Right Triangle 6"/>
            <p:cNvSpPr/>
            <p:nvPr/>
          </p:nvSpPr>
          <p:spPr>
            <a:xfrm rot="5400000">
              <a:off x="738981" y="1252046"/>
              <a:ext cx="1118900" cy="1205610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7" name="Right Triangle 7"/>
            <p:cNvSpPr/>
            <p:nvPr/>
          </p:nvSpPr>
          <p:spPr>
            <a:xfrm rot="16200000">
              <a:off x="4733709" y="2330724"/>
              <a:ext cx="1206880" cy="1300409"/>
            </a:xfrm>
            <a:prstGeom prst="rtTriangle">
              <a:avLst/>
            </a:prstGeom>
            <a:solidFill>
              <a:schemeClr val="tx1">
                <a:lumMod val="60000"/>
                <a:lumOff val="40000"/>
              </a:schemeClr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8" name="TextBox 14"/>
            <p:cNvSpPr txBox="1"/>
            <p:nvPr/>
          </p:nvSpPr>
          <p:spPr>
            <a:xfrm rot="18900000">
              <a:off x="805474" y="1475588"/>
              <a:ext cx="559971" cy="396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n-ea"/>
                </a:rPr>
                <a:t>01</a:t>
              </a:r>
              <a:endParaRPr lang="uk-UA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695326" y="2072445"/>
              <a:ext cx="529173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新增</a:t>
              </a:r>
              <a:r>
                <a:rPr lang="en-US" altLang="zh-CN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年度报表</a:t>
              </a:r>
              <a:endParaRPr lang="zh-CN" altLang="en-US" sz="1865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6932" y="3079735"/>
              <a:ext cx="366316" cy="366316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6175513" y="1295400"/>
            <a:ext cx="5293317" cy="2291862"/>
            <a:chOff x="6175513" y="1295400"/>
            <a:chExt cx="5293317" cy="2291862"/>
          </a:xfrm>
        </p:grpSpPr>
        <p:sp>
          <p:nvSpPr>
            <p:cNvPr id="10" name="Rectangle 29"/>
            <p:cNvSpPr/>
            <p:nvPr/>
          </p:nvSpPr>
          <p:spPr>
            <a:xfrm>
              <a:off x="6175813" y="1295400"/>
              <a:ext cx="5291729" cy="2291862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0" rtlCol="0" anchor="t" anchorCtr="1"/>
            <a:lstStyle/>
            <a:p>
              <a:pPr algn="ctr">
                <a:lnSpc>
                  <a:spcPct val="150000"/>
                </a:lnSpc>
              </a:pPr>
              <a:endParaRPr lang="en-US" altLang="zh-CN" sz="1200" dirty="0">
                <a:solidFill>
                  <a:schemeClr val="dk1">
                    <a:lumMod val="100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第二步</a:t>
              </a:r>
              <a:endParaRPr lang="en-US" altLang="zh-CN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1" name="Right Triangle 30"/>
            <p:cNvSpPr/>
            <p:nvPr/>
          </p:nvSpPr>
          <p:spPr>
            <a:xfrm rot="10800000">
              <a:off x="10261633" y="1295401"/>
              <a:ext cx="1205610" cy="1118900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12" name="Right Triangle 31"/>
            <p:cNvSpPr/>
            <p:nvPr/>
          </p:nvSpPr>
          <p:spPr>
            <a:xfrm>
              <a:off x="6175513" y="2377489"/>
              <a:ext cx="1300409" cy="1206880"/>
            </a:xfrm>
            <a:prstGeom prst="rtTriangle">
              <a:avLst/>
            </a:prstGeom>
            <a:solidFill>
              <a:schemeClr val="tx1">
                <a:lumMod val="60000"/>
                <a:lumOff val="40000"/>
              </a:schemeClr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13" name="TextBox 32"/>
            <p:cNvSpPr txBox="1"/>
            <p:nvPr/>
          </p:nvSpPr>
          <p:spPr>
            <a:xfrm rot="2700000">
              <a:off x="10807569" y="1460215"/>
              <a:ext cx="519696" cy="427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+mn-ea"/>
                </a:rPr>
                <a:t>02</a:t>
              </a:r>
              <a:endParaRPr lang="uk-UA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TextBox 15"/>
            <p:cNvSpPr txBox="1"/>
            <p:nvPr/>
          </p:nvSpPr>
          <p:spPr>
            <a:xfrm>
              <a:off x="6177100" y="1800243"/>
              <a:ext cx="5291730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逐一自动生成或一键生成全部报表，</a:t>
              </a:r>
              <a:endPara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并进行单表校验</a:t>
              </a:r>
              <a:endParaRPr lang="zh-CN" altLang="en-US" sz="1865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1475" y="3105938"/>
              <a:ext cx="323062" cy="323062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695625" y="3763141"/>
            <a:ext cx="5291729" cy="2294757"/>
            <a:chOff x="695625" y="3763141"/>
            <a:chExt cx="5291729" cy="2294757"/>
          </a:xfrm>
        </p:grpSpPr>
        <p:sp>
          <p:nvSpPr>
            <p:cNvPr id="14" name="Rectangle 53"/>
            <p:cNvSpPr/>
            <p:nvPr/>
          </p:nvSpPr>
          <p:spPr>
            <a:xfrm>
              <a:off x="695625" y="3766034"/>
              <a:ext cx="5291729" cy="2291862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0" rtlCol="0" anchor="t" anchorCtr="1"/>
            <a:lstStyle/>
            <a:p>
              <a:pPr algn="ctr">
                <a:lnSpc>
                  <a:spcPct val="150000"/>
                </a:lnSpc>
              </a:pPr>
              <a:endParaRPr lang="en-US" altLang="zh-CN" sz="1200" dirty="0">
                <a:solidFill>
                  <a:schemeClr val="dk1">
                    <a:lumMod val="100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第三步</a:t>
              </a:r>
              <a:endParaRPr lang="en-US" altLang="zh-CN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5" name="Right Triangle 54"/>
            <p:cNvSpPr/>
            <p:nvPr/>
          </p:nvSpPr>
          <p:spPr>
            <a:xfrm>
              <a:off x="695626" y="4938998"/>
              <a:ext cx="1205610" cy="1118900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16" name="Right Triangle 55"/>
            <p:cNvSpPr/>
            <p:nvPr/>
          </p:nvSpPr>
          <p:spPr>
            <a:xfrm rot="10800000">
              <a:off x="4686945" y="3763141"/>
              <a:ext cx="1300409" cy="1206880"/>
            </a:xfrm>
            <a:prstGeom prst="rtTriangle">
              <a:avLst/>
            </a:prstGeom>
            <a:solidFill>
              <a:schemeClr val="tx1">
                <a:lumMod val="60000"/>
                <a:lumOff val="40000"/>
              </a:schemeClr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17" name="TextBox 56"/>
            <p:cNvSpPr txBox="1"/>
            <p:nvPr/>
          </p:nvSpPr>
          <p:spPr>
            <a:xfrm rot="2720180">
              <a:off x="825612" y="5434867"/>
              <a:ext cx="519696" cy="427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+mn-ea"/>
                </a:rPr>
                <a:t>03</a:t>
              </a:r>
              <a:endParaRPr lang="uk-UA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58"/>
            <p:cNvSpPr txBox="1"/>
            <p:nvPr/>
          </p:nvSpPr>
          <p:spPr>
            <a:xfrm>
              <a:off x="695626" y="4567768"/>
              <a:ext cx="52917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数据合理性检查</a:t>
              </a:r>
              <a:endParaRPr lang="zh-CN" altLang="en-US" sz="1865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3496" y="3906074"/>
              <a:ext cx="359752" cy="359752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6175812" y="3765417"/>
            <a:ext cx="5293316" cy="2292483"/>
            <a:chOff x="6175812" y="3765417"/>
            <a:chExt cx="5293316" cy="2292483"/>
          </a:xfrm>
        </p:grpSpPr>
        <p:sp>
          <p:nvSpPr>
            <p:cNvPr id="19" name="Rectangle 61"/>
            <p:cNvSpPr/>
            <p:nvPr/>
          </p:nvSpPr>
          <p:spPr>
            <a:xfrm>
              <a:off x="6175812" y="3766037"/>
              <a:ext cx="5291729" cy="2291862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0" rtlCol="0" anchor="t" anchorCtr="1"/>
            <a:lstStyle/>
            <a:p>
              <a:pPr algn="ctr">
                <a:lnSpc>
                  <a:spcPct val="150000"/>
                </a:lnSpc>
              </a:pPr>
              <a:endParaRPr lang="en-US" altLang="zh-CN" sz="1200" dirty="0">
                <a:solidFill>
                  <a:schemeClr val="dk1">
                    <a:lumMod val="100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第四步</a:t>
              </a:r>
              <a:endParaRPr lang="en-US" altLang="zh-CN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0" name="Right Triangle 62"/>
            <p:cNvSpPr/>
            <p:nvPr/>
          </p:nvSpPr>
          <p:spPr>
            <a:xfrm rot="16200000">
              <a:off x="10304988" y="4895645"/>
              <a:ext cx="1118900" cy="1205610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21" name="Right Triangle 63"/>
            <p:cNvSpPr/>
            <p:nvPr/>
          </p:nvSpPr>
          <p:spPr>
            <a:xfrm rot="5400000">
              <a:off x="6223071" y="3718652"/>
              <a:ext cx="1206880" cy="1300409"/>
            </a:xfrm>
            <a:prstGeom prst="rtTriangle">
              <a:avLst/>
            </a:prstGeom>
            <a:solidFill>
              <a:schemeClr val="tx1">
                <a:lumMod val="60000"/>
                <a:lumOff val="40000"/>
              </a:schemeClr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22" name="TextBox 64"/>
            <p:cNvSpPr txBox="1"/>
            <p:nvPr/>
          </p:nvSpPr>
          <p:spPr>
            <a:xfrm rot="19095347">
              <a:off x="10794430" y="5494055"/>
              <a:ext cx="559971" cy="396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+mn-ea"/>
                </a:rPr>
                <a:t>04</a:t>
              </a:r>
              <a:endParaRPr lang="uk-UA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8" name="TextBox 58"/>
            <p:cNvSpPr txBox="1"/>
            <p:nvPr/>
          </p:nvSpPr>
          <p:spPr>
            <a:xfrm>
              <a:off x="6177400" y="4567768"/>
              <a:ext cx="52917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全部报表校订</a:t>
              </a:r>
              <a:endParaRPr lang="zh-CN" altLang="en-US" sz="1865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1475" y="3946927"/>
              <a:ext cx="429375" cy="429375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0" y="2472555"/>
            <a:ext cx="12192000" cy="2059639"/>
            <a:chOff x="0" y="2472555"/>
            <a:chExt cx="12192000" cy="2059639"/>
          </a:xfrm>
        </p:grpSpPr>
        <p:sp>
          <p:nvSpPr>
            <p:cNvPr id="40" name="矩形 39"/>
            <p:cNvSpPr/>
            <p:nvPr/>
          </p:nvSpPr>
          <p:spPr>
            <a:xfrm>
              <a:off x="0" y="2472555"/>
              <a:ext cx="12192000" cy="2059639"/>
            </a:xfrm>
            <a:prstGeom prst="rect">
              <a:avLst/>
            </a:prstGeom>
            <a:solidFill>
              <a:schemeClr val="accent1">
                <a:alpha val="9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581894" y="2636849"/>
              <a:ext cx="5314275" cy="1759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7-2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表和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表没有自动生成功能。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二、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表的数据是从研究机构中提取。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三、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表数据来源与项目的经费数据和学校经费数据。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四、报表需要自动生成。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五、数据合理性检查中的提示信息，根据情况酌情调整。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81916" y="32715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655901"/>
            <a:ext cx="3188423" cy="332399"/>
          </a:xfrm>
        </p:spPr>
        <p:txBody>
          <a:bodyPr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报表生成和校验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177398" y="655901"/>
            <a:ext cx="5291730" cy="1451296"/>
            <a:chOff x="115202" y="1295400"/>
            <a:chExt cx="5291730" cy="1451296"/>
          </a:xfrm>
        </p:grpSpPr>
        <p:sp>
          <p:nvSpPr>
            <p:cNvPr id="5" name="Rectangle 4"/>
            <p:cNvSpPr/>
            <p:nvPr/>
          </p:nvSpPr>
          <p:spPr>
            <a:xfrm>
              <a:off x="695625" y="1295400"/>
              <a:ext cx="4114499" cy="1451296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0" rtlCol="0" anchor="t" anchorCtr="1"/>
            <a:lstStyle/>
            <a:p>
              <a:pPr algn="ctr">
                <a:lnSpc>
                  <a:spcPct val="150000"/>
                </a:lnSpc>
              </a:pPr>
              <a:endParaRPr lang="en-US" altLang="zh-CN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6" name="Right Triangle 6"/>
            <p:cNvSpPr/>
            <p:nvPr/>
          </p:nvSpPr>
          <p:spPr>
            <a:xfrm rot="5400000">
              <a:off x="738981" y="1252046"/>
              <a:ext cx="1118900" cy="1205610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7" name="Right Triangle 7"/>
            <p:cNvSpPr/>
            <p:nvPr/>
          </p:nvSpPr>
          <p:spPr>
            <a:xfrm rot="16200000">
              <a:off x="3641878" y="1584444"/>
              <a:ext cx="1118896" cy="1205607"/>
            </a:xfrm>
            <a:prstGeom prst="rtTriangle">
              <a:avLst/>
            </a:prstGeom>
            <a:solidFill>
              <a:schemeClr val="tx1">
                <a:lumMod val="60000"/>
                <a:lumOff val="40000"/>
              </a:schemeClr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8" name="TextBox 14"/>
            <p:cNvSpPr txBox="1"/>
            <p:nvPr/>
          </p:nvSpPr>
          <p:spPr>
            <a:xfrm rot="18900000">
              <a:off x="805474" y="1475588"/>
              <a:ext cx="559971" cy="396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n-ea"/>
                </a:rPr>
                <a:t>01</a:t>
              </a:r>
              <a:endParaRPr lang="uk-UA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115202" y="1945511"/>
              <a:ext cx="529173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新增</a:t>
              </a:r>
              <a:r>
                <a:rPr lang="en-US" altLang="zh-CN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年度报表</a:t>
              </a:r>
              <a:endParaRPr lang="zh-CN" altLang="en-US" sz="1865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9107" y="2267462"/>
              <a:ext cx="366316" cy="366316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755" y="2138045"/>
            <a:ext cx="9705975" cy="4667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655901"/>
            <a:ext cx="3188423" cy="332399"/>
          </a:xfrm>
        </p:spPr>
        <p:txBody>
          <a:bodyPr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报表生成和校验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757821" y="655901"/>
            <a:ext cx="4149725" cy="1451296"/>
            <a:chOff x="695625" y="1295400"/>
            <a:chExt cx="4149725" cy="1451296"/>
          </a:xfrm>
        </p:grpSpPr>
        <p:sp>
          <p:nvSpPr>
            <p:cNvPr id="5" name="Rectangle 4"/>
            <p:cNvSpPr/>
            <p:nvPr/>
          </p:nvSpPr>
          <p:spPr>
            <a:xfrm>
              <a:off x="695625" y="1295400"/>
              <a:ext cx="4114499" cy="1451296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0" rtlCol="0" anchor="t" anchorCtr="1"/>
            <a:lstStyle/>
            <a:p>
              <a:pPr algn="ctr">
                <a:lnSpc>
                  <a:spcPct val="150000"/>
                </a:lnSpc>
              </a:pPr>
              <a:endParaRPr lang="en-US" altLang="zh-CN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6" name="Right Triangle 6"/>
            <p:cNvSpPr/>
            <p:nvPr/>
          </p:nvSpPr>
          <p:spPr>
            <a:xfrm rot="5400000">
              <a:off x="738981" y="1252046"/>
              <a:ext cx="1118900" cy="1205610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7" name="Right Triangle 7"/>
            <p:cNvSpPr/>
            <p:nvPr/>
          </p:nvSpPr>
          <p:spPr>
            <a:xfrm rot="16200000">
              <a:off x="3641878" y="1584444"/>
              <a:ext cx="1118896" cy="1205607"/>
            </a:xfrm>
            <a:prstGeom prst="rtTriangle">
              <a:avLst/>
            </a:prstGeom>
            <a:solidFill>
              <a:schemeClr val="tx1">
                <a:lumMod val="60000"/>
                <a:lumOff val="40000"/>
              </a:schemeClr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8" name="TextBox 14"/>
            <p:cNvSpPr txBox="1"/>
            <p:nvPr/>
          </p:nvSpPr>
          <p:spPr>
            <a:xfrm rot="18900000">
              <a:off x="805474" y="1489286"/>
              <a:ext cx="5599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n-ea"/>
                </a:rPr>
                <a:t>0</a:t>
              </a:r>
              <a:r>
                <a:rPr lang="en-US" altLang="zh-CN" b="1" dirty="0">
                  <a:solidFill>
                    <a:schemeClr val="bg1"/>
                  </a:solidFill>
                  <a:latin typeface="+mn-ea"/>
                </a:rPr>
                <a:t>2</a:t>
              </a:r>
              <a:endParaRPr lang="uk-UA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1444290" y="1726565"/>
              <a:ext cx="340106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一键生成全部报表，</a:t>
              </a:r>
              <a:endPara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并进行单表校验</a:t>
              </a:r>
              <a:endPara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9107" y="2267462"/>
              <a:ext cx="366316" cy="366316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90" y="2389505"/>
            <a:ext cx="8201025" cy="3648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655901"/>
            <a:ext cx="3188423" cy="332399"/>
          </a:xfrm>
        </p:spPr>
        <p:txBody>
          <a:bodyPr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报表生成和校验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166286" y="655901"/>
            <a:ext cx="5291730" cy="1451296"/>
            <a:chOff x="104090" y="1295400"/>
            <a:chExt cx="5291730" cy="1451296"/>
          </a:xfrm>
        </p:grpSpPr>
        <p:sp>
          <p:nvSpPr>
            <p:cNvPr id="5" name="Rectangle 4"/>
            <p:cNvSpPr/>
            <p:nvPr/>
          </p:nvSpPr>
          <p:spPr>
            <a:xfrm>
              <a:off x="695625" y="1295400"/>
              <a:ext cx="4114499" cy="1451296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0" rtlCol="0" anchor="t" anchorCtr="1"/>
            <a:lstStyle/>
            <a:p>
              <a:pPr algn="ctr">
                <a:lnSpc>
                  <a:spcPct val="150000"/>
                </a:lnSpc>
              </a:pPr>
              <a:endParaRPr lang="en-US" altLang="zh-CN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6" name="Right Triangle 6"/>
            <p:cNvSpPr/>
            <p:nvPr/>
          </p:nvSpPr>
          <p:spPr>
            <a:xfrm rot="5400000">
              <a:off x="738981" y="1252046"/>
              <a:ext cx="1118900" cy="1205610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7" name="Right Triangle 7"/>
            <p:cNvSpPr/>
            <p:nvPr/>
          </p:nvSpPr>
          <p:spPr>
            <a:xfrm rot="16200000">
              <a:off x="3641878" y="1584444"/>
              <a:ext cx="1118896" cy="1205607"/>
            </a:xfrm>
            <a:prstGeom prst="rtTriangle">
              <a:avLst/>
            </a:prstGeom>
            <a:solidFill>
              <a:schemeClr val="tx1">
                <a:lumMod val="60000"/>
                <a:lumOff val="40000"/>
              </a:schemeClr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8" name="TextBox 14"/>
            <p:cNvSpPr txBox="1"/>
            <p:nvPr/>
          </p:nvSpPr>
          <p:spPr>
            <a:xfrm rot="18900000">
              <a:off x="805474" y="1489286"/>
              <a:ext cx="5599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n-ea"/>
                </a:rPr>
                <a:t>03</a:t>
              </a:r>
              <a:endParaRPr lang="uk-UA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104090" y="1785212"/>
              <a:ext cx="5291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全部报表校订</a:t>
              </a:r>
              <a:endPara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9107" y="2267462"/>
              <a:ext cx="366316" cy="366316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239" y="2214621"/>
            <a:ext cx="6276975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655901"/>
            <a:ext cx="3188423" cy="332399"/>
          </a:xfrm>
        </p:spPr>
        <p:txBody>
          <a:bodyPr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报表打印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79668" y="1209908"/>
            <a:ext cx="6926309" cy="1534470"/>
            <a:chOff x="2779668" y="1209908"/>
            <a:chExt cx="6926309" cy="1534470"/>
          </a:xfrm>
        </p:grpSpPr>
        <p:sp>
          <p:nvSpPr>
            <p:cNvPr id="5" name="Freeform 19"/>
            <p:cNvSpPr/>
            <p:nvPr/>
          </p:nvSpPr>
          <p:spPr>
            <a:xfrm>
              <a:off x="2779668" y="1476611"/>
              <a:ext cx="6107506" cy="1265155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0" rtlCol="0" anchor="ctr" anchorCtr="0"/>
            <a:lstStyle/>
            <a:p>
              <a:r>
                <a:rPr lang="en-US" altLang="zh-CN" sz="1400" dirty="0">
                  <a:solidFill>
                    <a:schemeClr val="tx1"/>
                  </a:solidFill>
                  <a:latin typeface="+mn-ea"/>
                </a:rPr>
                <a:t>1</a:t>
              </a:r>
              <a:r>
                <a:rPr lang="zh-CN" altLang="en-US" sz="1400" dirty="0">
                  <a:solidFill>
                    <a:schemeClr val="tx1"/>
                  </a:solidFill>
                  <a:latin typeface="+mn-ea"/>
                </a:rPr>
                <a:t>、浏览器的打印设置。点击“打印该组报表”，</a:t>
              </a:r>
              <a:endParaRPr lang="en-US" altLang="zh-CN" sz="1400" dirty="0">
                <a:solidFill>
                  <a:schemeClr val="tx1"/>
                </a:solidFill>
                <a:latin typeface="+mn-ea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</a:rPr>
                <a:t>弹出打印页面，进入浏览器的文件</a:t>
              </a:r>
              <a:r>
                <a:rPr lang="en-US" altLang="zh-CN" sz="1400" dirty="0">
                  <a:solidFill>
                    <a:schemeClr val="tx1"/>
                  </a:solidFill>
                  <a:latin typeface="+mn-ea"/>
                </a:rPr>
                <a:t>-&gt;</a:t>
              </a:r>
              <a:r>
                <a:rPr lang="zh-CN" altLang="en-US" sz="1400" dirty="0">
                  <a:solidFill>
                    <a:schemeClr val="tx1"/>
                  </a:solidFill>
                  <a:latin typeface="+mn-ea"/>
                </a:rPr>
                <a:t>页面设置。</a:t>
              </a:r>
              <a:endParaRPr lang="en-US" altLang="zh-CN" sz="1400" dirty="0">
                <a:solidFill>
                  <a:schemeClr val="tx1"/>
                </a:solidFill>
                <a:latin typeface="+mn-ea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</a:rPr>
                <a:t>设置内容：清空页眉、页脚清空；页边距根据</a:t>
              </a:r>
              <a:endParaRPr lang="en-US" altLang="zh-CN" sz="1400" dirty="0">
                <a:solidFill>
                  <a:schemeClr val="tx1"/>
                </a:solidFill>
                <a:latin typeface="+mn-ea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</a:rPr>
                <a:t>情况酌情调小一些。</a:t>
              </a:r>
              <a:endParaRPr lang="zh-CN" altLang="en-US" sz="1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" name="Oval 23"/>
            <p:cNvSpPr/>
            <p:nvPr/>
          </p:nvSpPr>
          <p:spPr>
            <a:xfrm rot="900000">
              <a:off x="3559236" y="1679785"/>
              <a:ext cx="858807" cy="858807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7" name="TextBox 21"/>
            <p:cNvSpPr txBox="1"/>
            <p:nvPr/>
          </p:nvSpPr>
          <p:spPr>
            <a:xfrm rot="18165474">
              <a:off x="2229445" y="1804625"/>
              <a:ext cx="1527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/>
                  </a:solidFill>
                </a:rPr>
                <a:t>步骤一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8" name="Freeform 26"/>
            <p:cNvSpPr/>
            <p:nvPr/>
          </p:nvSpPr>
          <p:spPr>
            <a:xfrm>
              <a:off x="8068375" y="1479223"/>
              <a:ext cx="1637602" cy="1265155"/>
            </a:xfrm>
            <a:custGeom>
              <a:avLst/>
              <a:gdLst>
                <a:gd name="connsiteX0" fmla="*/ 1124409 w 2248818"/>
                <a:gd name="connsiteY0" fmla="*/ 0 h 1737360"/>
                <a:gd name="connsiteX1" fmla="*/ 2248818 w 2248818"/>
                <a:gd name="connsiteY1" fmla="*/ 1737360 h 1737360"/>
                <a:gd name="connsiteX2" fmla="*/ 0 w 2248818"/>
                <a:gd name="connsiteY2" fmla="*/ 1737360 h 1737360"/>
                <a:gd name="connsiteX3" fmla="*/ 1124409 w 2248818"/>
                <a:gd name="connsiteY3" fmla="*/ 0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818" h="1737360">
                  <a:moveTo>
                    <a:pt x="1124409" y="0"/>
                  </a:moveTo>
                  <a:lnTo>
                    <a:pt x="2248818" y="1737360"/>
                  </a:lnTo>
                  <a:lnTo>
                    <a:pt x="0" y="1737360"/>
                  </a:lnTo>
                  <a:lnTo>
                    <a:pt x="1124409" y="0"/>
                  </a:ln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9" name="TextBox 27"/>
            <p:cNvSpPr txBox="1"/>
            <p:nvPr/>
          </p:nvSpPr>
          <p:spPr>
            <a:xfrm>
              <a:off x="8273277" y="2029040"/>
              <a:ext cx="1227799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bas Neue" panose="020B0606020202050201" pitchFamily="34" charset="0"/>
                </a:rPr>
                <a:t>01</a:t>
              </a:r>
              <a:endPara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urban"/>
            <p:cNvSpPr>
              <a:spLocks noChangeAspect="1"/>
            </p:cNvSpPr>
            <p:nvPr/>
          </p:nvSpPr>
          <p:spPr bwMode="auto">
            <a:xfrm>
              <a:off x="3798113" y="1925631"/>
              <a:ext cx="381053" cy="365019"/>
            </a:xfrm>
            <a:custGeom>
              <a:avLst/>
              <a:gdLst>
                <a:gd name="connsiteX0" fmla="*/ 235138 w 508000"/>
                <a:gd name="connsiteY0" fmla="*/ 365911 h 486624"/>
                <a:gd name="connsiteX1" fmla="*/ 129514 w 508000"/>
                <a:gd name="connsiteY1" fmla="*/ 407406 h 486624"/>
                <a:gd name="connsiteX2" fmla="*/ 123227 w 508000"/>
                <a:gd name="connsiteY2" fmla="*/ 450159 h 486624"/>
                <a:gd name="connsiteX3" fmla="*/ 235138 w 508000"/>
                <a:gd name="connsiteY3" fmla="*/ 407406 h 486624"/>
                <a:gd name="connsiteX4" fmla="*/ 265317 w 508000"/>
                <a:gd name="connsiteY4" fmla="*/ 362139 h 486624"/>
                <a:gd name="connsiteX5" fmla="*/ 265317 w 508000"/>
                <a:gd name="connsiteY5" fmla="*/ 404891 h 486624"/>
                <a:gd name="connsiteX6" fmla="*/ 368426 w 508000"/>
                <a:gd name="connsiteY6" fmla="*/ 435070 h 486624"/>
                <a:gd name="connsiteX7" fmla="*/ 359624 w 508000"/>
                <a:gd name="connsiteY7" fmla="*/ 392317 h 486624"/>
                <a:gd name="connsiteX8" fmla="*/ 235138 w 508000"/>
                <a:gd name="connsiteY8" fmla="*/ 299268 h 486624"/>
                <a:gd name="connsiteX9" fmla="*/ 138316 w 508000"/>
                <a:gd name="connsiteY9" fmla="*/ 344535 h 486624"/>
                <a:gd name="connsiteX10" fmla="*/ 132029 w 508000"/>
                <a:gd name="connsiteY10" fmla="*/ 387287 h 486624"/>
                <a:gd name="connsiteX11" fmla="*/ 235138 w 508000"/>
                <a:gd name="connsiteY11" fmla="*/ 344535 h 486624"/>
                <a:gd name="connsiteX12" fmla="*/ 265317 w 508000"/>
                <a:gd name="connsiteY12" fmla="*/ 295495 h 486624"/>
                <a:gd name="connsiteX13" fmla="*/ 265317 w 508000"/>
                <a:gd name="connsiteY13" fmla="*/ 340763 h 486624"/>
                <a:gd name="connsiteX14" fmla="*/ 359624 w 508000"/>
                <a:gd name="connsiteY14" fmla="*/ 372198 h 486624"/>
                <a:gd name="connsiteX15" fmla="*/ 350822 w 508000"/>
                <a:gd name="connsiteY15" fmla="*/ 325673 h 486624"/>
                <a:gd name="connsiteX16" fmla="*/ 458961 w 508000"/>
                <a:gd name="connsiteY16" fmla="*/ 284178 h 486624"/>
                <a:gd name="connsiteX17" fmla="*/ 389802 w 508000"/>
                <a:gd name="connsiteY17" fmla="*/ 305554 h 486624"/>
                <a:gd name="connsiteX18" fmla="*/ 386030 w 508000"/>
                <a:gd name="connsiteY18" fmla="*/ 325673 h 486624"/>
                <a:gd name="connsiteX19" fmla="*/ 458961 w 508000"/>
                <a:gd name="connsiteY19" fmla="*/ 308069 h 486624"/>
                <a:gd name="connsiteX20" fmla="*/ 458961 w 508000"/>
                <a:gd name="connsiteY20" fmla="*/ 254000 h 486624"/>
                <a:gd name="connsiteX21" fmla="*/ 392317 w 508000"/>
                <a:gd name="connsiteY21" fmla="*/ 271604 h 486624"/>
                <a:gd name="connsiteX22" fmla="*/ 389802 w 508000"/>
                <a:gd name="connsiteY22" fmla="*/ 292980 h 486624"/>
                <a:gd name="connsiteX23" fmla="*/ 458961 w 508000"/>
                <a:gd name="connsiteY23" fmla="*/ 275376 h 486624"/>
                <a:gd name="connsiteX24" fmla="*/ 235138 w 508000"/>
                <a:gd name="connsiteY24" fmla="*/ 235139 h 486624"/>
                <a:gd name="connsiteX25" fmla="*/ 147118 w 508000"/>
                <a:gd name="connsiteY25" fmla="*/ 275376 h 486624"/>
                <a:gd name="connsiteX26" fmla="*/ 142089 w 508000"/>
                <a:gd name="connsiteY26" fmla="*/ 320644 h 486624"/>
                <a:gd name="connsiteX27" fmla="*/ 235138 w 508000"/>
                <a:gd name="connsiteY27" fmla="*/ 277891 h 486624"/>
                <a:gd name="connsiteX28" fmla="*/ 265317 w 508000"/>
                <a:gd name="connsiteY28" fmla="*/ 232624 h 486624"/>
                <a:gd name="connsiteX29" fmla="*/ 265317 w 508000"/>
                <a:gd name="connsiteY29" fmla="*/ 277891 h 486624"/>
                <a:gd name="connsiteX30" fmla="*/ 347050 w 508000"/>
                <a:gd name="connsiteY30" fmla="*/ 305555 h 486624"/>
                <a:gd name="connsiteX31" fmla="*/ 338248 w 508000"/>
                <a:gd name="connsiteY31" fmla="*/ 256515 h 486624"/>
                <a:gd name="connsiteX32" fmla="*/ 69158 w 508000"/>
                <a:gd name="connsiteY32" fmla="*/ 228852 h 486624"/>
                <a:gd name="connsiteX33" fmla="*/ 65386 w 508000"/>
                <a:gd name="connsiteY33" fmla="*/ 250228 h 486624"/>
                <a:gd name="connsiteX34" fmla="*/ 127000 w 508000"/>
                <a:gd name="connsiteY34" fmla="*/ 271604 h 486624"/>
                <a:gd name="connsiteX35" fmla="*/ 127000 w 508000"/>
                <a:gd name="connsiteY35" fmla="*/ 254000 h 486624"/>
                <a:gd name="connsiteX36" fmla="*/ 456446 w 508000"/>
                <a:gd name="connsiteY36" fmla="*/ 220049 h 486624"/>
                <a:gd name="connsiteX37" fmla="*/ 396089 w 508000"/>
                <a:gd name="connsiteY37" fmla="*/ 238911 h 486624"/>
                <a:gd name="connsiteX38" fmla="*/ 392317 w 508000"/>
                <a:gd name="connsiteY38" fmla="*/ 259030 h 486624"/>
                <a:gd name="connsiteX39" fmla="*/ 458961 w 508000"/>
                <a:gd name="connsiteY39" fmla="*/ 241426 h 486624"/>
                <a:gd name="connsiteX40" fmla="*/ 71673 w 508000"/>
                <a:gd name="connsiteY40" fmla="*/ 196159 h 486624"/>
                <a:gd name="connsiteX41" fmla="*/ 69158 w 508000"/>
                <a:gd name="connsiteY41" fmla="*/ 217535 h 486624"/>
                <a:gd name="connsiteX42" fmla="*/ 129515 w 508000"/>
                <a:gd name="connsiteY42" fmla="*/ 238911 h 486624"/>
                <a:gd name="connsiteX43" fmla="*/ 129515 w 508000"/>
                <a:gd name="connsiteY43" fmla="*/ 220050 h 486624"/>
                <a:gd name="connsiteX44" fmla="*/ 452673 w 508000"/>
                <a:gd name="connsiteY44" fmla="*/ 187356 h 486624"/>
                <a:gd name="connsiteX45" fmla="*/ 398604 w 508000"/>
                <a:gd name="connsiteY45" fmla="*/ 208733 h 486624"/>
                <a:gd name="connsiteX46" fmla="*/ 396089 w 508000"/>
                <a:gd name="connsiteY46" fmla="*/ 226337 h 486624"/>
                <a:gd name="connsiteX47" fmla="*/ 456446 w 508000"/>
                <a:gd name="connsiteY47" fmla="*/ 211247 h 486624"/>
                <a:gd name="connsiteX48" fmla="*/ 265317 w 508000"/>
                <a:gd name="connsiteY48" fmla="*/ 168495 h 486624"/>
                <a:gd name="connsiteX49" fmla="*/ 265317 w 508000"/>
                <a:gd name="connsiteY49" fmla="*/ 208733 h 486624"/>
                <a:gd name="connsiteX50" fmla="*/ 338248 w 508000"/>
                <a:gd name="connsiteY50" fmla="*/ 232624 h 486624"/>
                <a:gd name="connsiteX51" fmla="*/ 329446 w 508000"/>
                <a:gd name="connsiteY51" fmla="*/ 193644 h 486624"/>
                <a:gd name="connsiteX52" fmla="*/ 235138 w 508000"/>
                <a:gd name="connsiteY52" fmla="*/ 168495 h 486624"/>
                <a:gd name="connsiteX53" fmla="*/ 159692 w 508000"/>
                <a:gd name="connsiteY53" fmla="*/ 213763 h 486624"/>
                <a:gd name="connsiteX54" fmla="*/ 153405 w 508000"/>
                <a:gd name="connsiteY54" fmla="*/ 256515 h 486624"/>
                <a:gd name="connsiteX55" fmla="*/ 235138 w 508000"/>
                <a:gd name="connsiteY55" fmla="*/ 213763 h 486624"/>
                <a:gd name="connsiteX56" fmla="*/ 465248 w 508000"/>
                <a:gd name="connsiteY56" fmla="*/ 168495 h 486624"/>
                <a:gd name="connsiteX57" fmla="*/ 486624 w 508000"/>
                <a:gd name="connsiteY57" fmla="*/ 211248 h 486624"/>
                <a:gd name="connsiteX58" fmla="*/ 508000 w 508000"/>
                <a:gd name="connsiteY58" fmla="*/ 486624 h 486624"/>
                <a:gd name="connsiteX59" fmla="*/ 486624 w 508000"/>
                <a:gd name="connsiteY59" fmla="*/ 486624 h 486624"/>
                <a:gd name="connsiteX60" fmla="*/ 458961 w 508000"/>
                <a:gd name="connsiteY60" fmla="*/ 165980 h 486624"/>
                <a:gd name="connsiteX61" fmla="*/ 477822 w 508000"/>
                <a:gd name="connsiteY61" fmla="*/ 486624 h 486624"/>
                <a:gd name="connsiteX62" fmla="*/ 411178 w 508000"/>
                <a:gd name="connsiteY62" fmla="*/ 486624 h 486624"/>
                <a:gd name="connsiteX63" fmla="*/ 398604 w 508000"/>
                <a:gd name="connsiteY63" fmla="*/ 428782 h 486624"/>
                <a:gd name="connsiteX64" fmla="*/ 465248 w 508000"/>
                <a:gd name="connsiteY64" fmla="*/ 419980 h 486624"/>
                <a:gd name="connsiteX65" fmla="*/ 465248 w 508000"/>
                <a:gd name="connsiteY65" fmla="*/ 392317 h 486624"/>
                <a:gd name="connsiteX66" fmla="*/ 392317 w 508000"/>
                <a:gd name="connsiteY66" fmla="*/ 407406 h 486624"/>
                <a:gd name="connsiteX67" fmla="*/ 389802 w 508000"/>
                <a:gd name="connsiteY67" fmla="*/ 392317 h 486624"/>
                <a:gd name="connsiteX68" fmla="*/ 461475 w 508000"/>
                <a:gd name="connsiteY68" fmla="*/ 377228 h 486624"/>
                <a:gd name="connsiteX69" fmla="*/ 461475 w 508000"/>
                <a:gd name="connsiteY69" fmla="*/ 353337 h 486624"/>
                <a:gd name="connsiteX70" fmla="*/ 386030 w 508000"/>
                <a:gd name="connsiteY70" fmla="*/ 372198 h 486624"/>
                <a:gd name="connsiteX71" fmla="*/ 384142 w 508000"/>
                <a:gd name="connsiteY71" fmla="*/ 359452 h 486624"/>
                <a:gd name="connsiteX72" fmla="*/ 383515 w 508000"/>
                <a:gd name="connsiteY72" fmla="*/ 359624 h 486624"/>
                <a:gd name="connsiteX73" fmla="*/ 383804 w 508000"/>
                <a:gd name="connsiteY73" fmla="*/ 357171 h 486624"/>
                <a:gd name="connsiteX74" fmla="*/ 383804 w 508000"/>
                <a:gd name="connsiteY74" fmla="*/ 357172 h 486624"/>
                <a:gd name="connsiteX75" fmla="*/ 383804 w 508000"/>
                <a:gd name="connsiteY75" fmla="*/ 357171 h 486624"/>
                <a:gd name="connsiteX76" fmla="*/ 384142 w 508000"/>
                <a:gd name="connsiteY76" fmla="*/ 359452 h 486624"/>
                <a:gd name="connsiteX77" fmla="*/ 461475 w 508000"/>
                <a:gd name="connsiteY77" fmla="*/ 338248 h 486624"/>
                <a:gd name="connsiteX78" fmla="*/ 458961 w 508000"/>
                <a:gd name="connsiteY78" fmla="*/ 316871 h 486624"/>
                <a:gd name="connsiteX79" fmla="*/ 386030 w 508000"/>
                <a:gd name="connsiteY79" fmla="*/ 338248 h 486624"/>
                <a:gd name="connsiteX80" fmla="*/ 383804 w 508000"/>
                <a:gd name="connsiteY80" fmla="*/ 357171 h 486624"/>
                <a:gd name="connsiteX81" fmla="*/ 383804 w 508000"/>
                <a:gd name="connsiteY81" fmla="*/ 357169 h 486624"/>
                <a:gd name="connsiteX82" fmla="*/ 383804 w 508000"/>
                <a:gd name="connsiteY82" fmla="*/ 357171 h 486624"/>
                <a:gd name="connsiteX83" fmla="*/ 381000 w 508000"/>
                <a:gd name="connsiteY83" fmla="*/ 338248 h 486624"/>
                <a:gd name="connsiteX84" fmla="*/ 392317 w 508000"/>
                <a:gd name="connsiteY84" fmla="*/ 193643 h 486624"/>
                <a:gd name="connsiteX85" fmla="*/ 75446 w 508000"/>
                <a:gd name="connsiteY85" fmla="*/ 159693 h 486624"/>
                <a:gd name="connsiteX86" fmla="*/ 71673 w 508000"/>
                <a:gd name="connsiteY86" fmla="*/ 183584 h 486624"/>
                <a:gd name="connsiteX87" fmla="*/ 129515 w 508000"/>
                <a:gd name="connsiteY87" fmla="*/ 202446 h 486624"/>
                <a:gd name="connsiteX88" fmla="*/ 129515 w 508000"/>
                <a:gd name="connsiteY88" fmla="*/ 183584 h 486624"/>
                <a:gd name="connsiteX89" fmla="*/ 75446 w 508000"/>
                <a:gd name="connsiteY89" fmla="*/ 127000 h 486624"/>
                <a:gd name="connsiteX90" fmla="*/ 75446 w 508000"/>
                <a:gd name="connsiteY90" fmla="*/ 147119 h 486624"/>
                <a:gd name="connsiteX91" fmla="*/ 132030 w 508000"/>
                <a:gd name="connsiteY91" fmla="*/ 168495 h 486624"/>
                <a:gd name="connsiteX92" fmla="*/ 132030 w 508000"/>
                <a:gd name="connsiteY92" fmla="*/ 147119 h 486624"/>
                <a:gd name="connsiteX93" fmla="*/ 69158 w 508000"/>
                <a:gd name="connsiteY93" fmla="*/ 111911 h 486624"/>
                <a:gd name="connsiteX94" fmla="*/ 138317 w 508000"/>
                <a:gd name="connsiteY94" fmla="*/ 142089 h 486624"/>
                <a:gd name="connsiteX95" fmla="*/ 138317 w 508000"/>
                <a:gd name="connsiteY95" fmla="*/ 226337 h 486624"/>
                <a:gd name="connsiteX96" fmla="*/ 127000 w 508000"/>
                <a:gd name="connsiteY96" fmla="*/ 299268 h 486624"/>
                <a:gd name="connsiteX97" fmla="*/ 127000 w 508000"/>
                <a:gd name="connsiteY97" fmla="*/ 290466 h 486624"/>
                <a:gd name="connsiteX98" fmla="*/ 65386 w 508000"/>
                <a:gd name="connsiteY98" fmla="*/ 265317 h 486624"/>
                <a:gd name="connsiteX99" fmla="*/ 62871 w 508000"/>
                <a:gd name="connsiteY99" fmla="*/ 286693 h 486624"/>
                <a:gd name="connsiteX100" fmla="*/ 123228 w 508000"/>
                <a:gd name="connsiteY100" fmla="*/ 308070 h 486624"/>
                <a:gd name="connsiteX101" fmla="*/ 123228 w 508000"/>
                <a:gd name="connsiteY101" fmla="*/ 323159 h 486624"/>
                <a:gd name="connsiteX102" fmla="*/ 62871 w 508000"/>
                <a:gd name="connsiteY102" fmla="*/ 301782 h 486624"/>
                <a:gd name="connsiteX103" fmla="*/ 60356 w 508000"/>
                <a:gd name="connsiteY103" fmla="*/ 323159 h 486624"/>
                <a:gd name="connsiteX104" fmla="*/ 120713 w 508000"/>
                <a:gd name="connsiteY104" fmla="*/ 340763 h 486624"/>
                <a:gd name="connsiteX105" fmla="*/ 116941 w 508000"/>
                <a:gd name="connsiteY105" fmla="*/ 357109 h 486624"/>
                <a:gd name="connsiteX106" fmla="*/ 60356 w 508000"/>
                <a:gd name="connsiteY106" fmla="*/ 335733 h 486624"/>
                <a:gd name="connsiteX107" fmla="*/ 56584 w 508000"/>
                <a:gd name="connsiteY107" fmla="*/ 357109 h 486624"/>
                <a:gd name="connsiteX108" fmla="*/ 114426 w 508000"/>
                <a:gd name="connsiteY108" fmla="*/ 374713 h 486624"/>
                <a:gd name="connsiteX109" fmla="*/ 111911 w 508000"/>
                <a:gd name="connsiteY109" fmla="*/ 389802 h 486624"/>
                <a:gd name="connsiteX110" fmla="*/ 56584 w 508000"/>
                <a:gd name="connsiteY110" fmla="*/ 372198 h 486624"/>
                <a:gd name="connsiteX111" fmla="*/ 56584 w 508000"/>
                <a:gd name="connsiteY111" fmla="*/ 392317 h 486624"/>
                <a:gd name="connsiteX112" fmla="*/ 108139 w 508000"/>
                <a:gd name="connsiteY112" fmla="*/ 407406 h 486624"/>
                <a:gd name="connsiteX113" fmla="*/ 105624 w 508000"/>
                <a:gd name="connsiteY113" fmla="*/ 422495 h 486624"/>
                <a:gd name="connsiteX114" fmla="*/ 54069 w 508000"/>
                <a:gd name="connsiteY114" fmla="*/ 407406 h 486624"/>
                <a:gd name="connsiteX115" fmla="*/ 54069 w 508000"/>
                <a:gd name="connsiteY115" fmla="*/ 428782 h 486624"/>
                <a:gd name="connsiteX116" fmla="*/ 101852 w 508000"/>
                <a:gd name="connsiteY116" fmla="*/ 441357 h 486624"/>
                <a:gd name="connsiteX117" fmla="*/ 96822 w 508000"/>
                <a:gd name="connsiteY117" fmla="*/ 486624 h 486624"/>
                <a:gd name="connsiteX118" fmla="*/ 41495 w 508000"/>
                <a:gd name="connsiteY118" fmla="*/ 486624 h 486624"/>
                <a:gd name="connsiteX119" fmla="*/ 62871 w 508000"/>
                <a:gd name="connsiteY119" fmla="*/ 108139 h 486624"/>
                <a:gd name="connsiteX120" fmla="*/ 35208 w 508000"/>
                <a:gd name="connsiteY120" fmla="*/ 486624 h 486624"/>
                <a:gd name="connsiteX121" fmla="*/ 0 w 508000"/>
                <a:gd name="connsiteY121" fmla="*/ 486624 h 486624"/>
                <a:gd name="connsiteX122" fmla="*/ 26406 w 508000"/>
                <a:gd name="connsiteY122" fmla="*/ 165981 h 486624"/>
                <a:gd name="connsiteX123" fmla="*/ 265317 w 508000"/>
                <a:gd name="connsiteY123" fmla="*/ 101851 h 486624"/>
                <a:gd name="connsiteX124" fmla="*/ 265317 w 508000"/>
                <a:gd name="connsiteY124" fmla="*/ 144604 h 486624"/>
                <a:gd name="connsiteX125" fmla="*/ 329446 w 508000"/>
                <a:gd name="connsiteY125" fmla="*/ 168495 h 486624"/>
                <a:gd name="connsiteX126" fmla="*/ 323159 w 508000"/>
                <a:gd name="connsiteY126" fmla="*/ 129515 h 486624"/>
                <a:gd name="connsiteX127" fmla="*/ 235138 w 508000"/>
                <a:gd name="connsiteY127" fmla="*/ 101851 h 486624"/>
                <a:gd name="connsiteX128" fmla="*/ 168494 w 508000"/>
                <a:gd name="connsiteY128" fmla="*/ 147119 h 486624"/>
                <a:gd name="connsiteX129" fmla="*/ 162207 w 508000"/>
                <a:gd name="connsiteY129" fmla="*/ 193644 h 486624"/>
                <a:gd name="connsiteX130" fmla="*/ 235138 w 508000"/>
                <a:gd name="connsiteY130" fmla="*/ 147119 h 486624"/>
                <a:gd name="connsiteX131" fmla="*/ 265317 w 508000"/>
                <a:gd name="connsiteY131" fmla="*/ 38980 h 486624"/>
                <a:gd name="connsiteX132" fmla="*/ 265317 w 508000"/>
                <a:gd name="connsiteY132" fmla="*/ 77960 h 486624"/>
                <a:gd name="connsiteX133" fmla="*/ 323159 w 508000"/>
                <a:gd name="connsiteY133" fmla="*/ 111911 h 486624"/>
                <a:gd name="connsiteX134" fmla="*/ 314357 w 508000"/>
                <a:gd name="connsiteY134" fmla="*/ 71673 h 486624"/>
                <a:gd name="connsiteX135" fmla="*/ 235138 w 508000"/>
                <a:gd name="connsiteY135" fmla="*/ 38980 h 486624"/>
                <a:gd name="connsiteX136" fmla="*/ 181069 w 508000"/>
                <a:gd name="connsiteY136" fmla="*/ 84248 h 486624"/>
                <a:gd name="connsiteX137" fmla="*/ 172267 w 508000"/>
                <a:gd name="connsiteY137" fmla="*/ 127000 h 486624"/>
                <a:gd name="connsiteX138" fmla="*/ 235138 w 508000"/>
                <a:gd name="connsiteY138" fmla="*/ 84248 h 486624"/>
                <a:gd name="connsiteX139" fmla="*/ 256515 w 508000"/>
                <a:gd name="connsiteY139" fmla="*/ 0 h 486624"/>
                <a:gd name="connsiteX140" fmla="*/ 319386 w 508000"/>
                <a:gd name="connsiteY140" fmla="*/ 54069 h 486624"/>
                <a:gd name="connsiteX141" fmla="*/ 401119 w 508000"/>
                <a:gd name="connsiteY141" fmla="*/ 486624 h 486624"/>
                <a:gd name="connsiteX142" fmla="*/ 256515 w 508000"/>
                <a:gd name="connsiteY142" fmla="*/ 486624 h 486624"/>
                <a:gd name="connsiteX143" fmla="*/ 250227 w 508000"/>
                <a:gd name="connsiteY143" fmla="*/ 0 h 486624"/>
                <a:gd name="connsiteX144" fmla="*/ 250227 w 508000"/>
                <a:gd name="connsiteY144" fmla="*/ 486624 h 486624"/>
                <a:gd name="connsiteX145" fmla="*/ 101851 w 508000"/>
                <a:gd name="connsiteY145" fmla="*/ 486624 h 486624"/>
                <a:gd name="connsiteX146" fmla="*/ 172267 w 508000"/>
                <a:gd name="connsiteY146" fmla="*/ 71673 h 486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508000" h="486624">
                  <a:moveTo>
                    <a:pt x="235138" y="365911"/>
                  </a:moveTo>
                  <a:lnTo>
                    <a:pt x="129514" y="407406"/>
                  </a:lnTo>
                  <a:lnTo>
                    <a:pt x="123227" y="450159"/>
                  </a:lnTo>
                  <a:lnTo>
                    <a:pt x="235138" y="407406"/>
                  </a:lnTo>
                  <a:close/>
                  <a:moveTo>
                    <a:pt x="265317" y="362139"/>
                  </a:moveTo>
                  <a:lnTo>
                    <a:pt x="265317" y="404891"/>
                  </a:lnTo>
                  <a:lnTo>
                    <a:pt x="368426" y="435070"/>
                  </a:lnTo>
                  <a:lnTo>
                    <a:pt x="359624" y="392317"/>
                  </a:lnTo>
                  <a:close/>
                  <a:moveTo>
                    <a:pt x="235138" y="299268"/>
                  </a:moveTo>
                  <a:lnTo>
                    <a:pt x="138316" y="344535"/>
                  </a:lnTo>
                  <a:lnTo>
                    <a:pt x="132029" y="387287"/>
                  </a:lnTo>
                  <a:lnTo>
                    <a:pt x="235138" y="344535"/>
                  </a:lnTo>
                  <a:close/>
                  <a:moveTo>
                    <a:pt x="265317" y="295495"/>
                  </a:moveTo>
                  <a:lnTo>
                    <a:pt x="265317" y="340763"/>
                  </a:lnTo>
                  <a:lnTo>
                    <a:pt x="359624" y="372198"/>
                  </a:lnTo>
                  <a:lnTo>
                    <a:pt x="350822" y="325673"/>
                  </a:lnTo>
                  <a:close/>
                  <a:moveTo>
                    <a:pt x="458961" y="284178"/>
                  </a:moveTo>
                  <a:lnTo>
                    <a:pt x="389802" y="305554"/>
                  </a:lnTo>
                  <a:lnTo>
                    <a:pt x="386030" y="325673"/>
                  </a:lnTo>
                  <a:lnTo>
                    <a:pt x="458961" y="308069"/>
                  </a:lnTo>
                  <a:close/>
                  <a:moveTo>
                    <a:pt x="458961" y="254000"/>
                  </a:moveTo>
                  <a:lnTo>
                    <a:pt x="392317" y="271604"/>
                  </a:lnTo>
                  <a:lnTo>
                    <a:pt x="389802" y="292980"/>
                  </a:lnTo>
                  <a:lnTo>
                    <a:pt x="458961" y="275376"/>
                  </a:lnTo>
                  <a:close/>
                  <a:moveTo>
                    <a:pt x="235138" y="235139"/>
                  </a:moveTo>
                  <a:lnTo>
                    <a:pt x="147118" y="275376"/>
                  </a:lnTo>
                  <a:lnTo>
                    <a:pt x="142089" y="320644"/>
                  </a:lnTo>
                  <a:lnTo>
                    <a:pt x="235138" y="277891"/>
                  </a:lnTo>
                  <a:close/>
                  <a:moveTo>
                    <a:pt x="265317" y="232624"/>
                  </a:moveTo>
                  <a:lnTo>
                    <a:pt x="265317" y="277891"/>
                  </a:lnTo>
                  <a:lnTo>
                    <a:pt x="347050" y="305555"/>
                  </a:lnTo>
                  <a:lnTo>
                    <a:pt x="338248" y="256515"/>
                  </a:lnTo>
                  <a:close/>
                  <a:moveTo>
                    <a:pt x="69158" y="228852"/>
                  </a:moveTo>
                  <a:lnTo>
                    <a:pt x="65386" y="250228"/>
                  </a:lnTo>
                  <a:lnTo>
                    <a:pt x="127000" y="271604"/>
                  </a:lnTo>
                  <a:lnTo>
                    <a:pt x="127000" y="254000"/>
                  </a:lnTo>
                  <a:close/>
                  <a:moveTo>
                    <a:pt x="456446" y="220049"/>
                  </a:moveTo>
                  <a:lnTo>
                    <a:pt x="396089" y="238911"/>
                  </a:lnTo>
                  <a:lnTo>
                    <a:pt x="392317" y="259030"/>
                  </a:lnTo>
                  <a:lnTo>
                    <a:pt x="458961" y="241426"/>
                  </a:lnTo>
                  <a:close/>
                  <a:moveTo>
                    <a:pt x="71673" y="196159"/>
                  </a:moveTo>
                  <a:lnTo>
                    <a:pt x="69158" y="217535"/>
                  </a:lnTo>
                  <a:lnTo>
                    <a:pt x="129515" y="238911"/>
                  </a:lnTo>
                  <a:lnTo>
                    <a:pt x="129515" y="220050"/>
                  </a:lnTo>
                  <a:close/>
                  <a:moveTo>
                    <a:pt x="452673" y="187356"/>
                  </a:moveTo>
                  <a:lnTo>
                    <a:pt x="398604" y="208733"/>
                  </a:lnTo>
                  <a:lnTo>
                    <a:pt x="396089" y="226337"/>
                  </a:lnTo>
                  <a:lnTo>
                    <a:pt x="456446" y="211247"/>
                  </a:lnTo>
                  <a:close/>
                  <a:moveTo>
                    <a:pt x="265317" y="168495"/>
                  </a:moveTo>
                  <a:lnTo>
                    <a:pt x="265317" y="208733"/>
                  </a:lnTo>
                  <a:lnTo>
                    <a:pt x="338248" y="232624"/>
                  </a:lnTo>
                  <a:lnTo>
                    <a:pt x="329446" y="193644"/>
                  </a:lnTo>
                  <a:close/>
                  <a:moveTo>
                    <a:pt x="235138" y="168495"/>
                  </a:moveTo>
                  <a:lnTo>
                    <a:pt x="159692" y="213763"/>
                  </a:lnTo>
                  <a:lnTo>
                    <a:pt x="153405" y="256515"/>
                  </a:lnTo>
                  <a:lnTo>
                    <a:pt x="235138" y="213763"/>
                  </a:lnTo>
                  <a:close/>
                  <a:moveTo>
                    <a:pt x="465248" y="168495"/>
                  </a:moveTo>
                  <a:lnTo>
                    <a:pt x="486624" y="211248"/>
                  </a:lnTo>
                  <a:lnTo>
                    <a:pt x="508000" y="486624"/>
                  </a:lnTo>
                  <a:lnTo>
                    <a:pt x="486624" y="486624"/>
                  </a:lnTo>
                  <a:close/>
                  <a:moveTo>
                    <a:pt x="458961" y="165980"/>
                  </a:moveTo>
                  <a:lnTo>
                    <a:pt x="477822" y="486624"/>
                  </a:lnTo>
                  <a:lnTo>
                    <a:pt x="411178" y="486624"/>
                  </a:lnTo>
                  <a:lnTo>
                    <a:pt x="398604" y="428782"/>
                  </a:lnTo>
                  <a:lnTo>
                    <a:pt x="465248" y="419980"/>
                  </a:lnTo>
                  <a:lnTo>
                    <a:pt x="465248" y="392317"/>
                  </a:lnTo>
                  <a:lnTo>
                    <a:pt x="392317" y="407406"/>
                  </a:lnTo>
                  <a:lnTo>
                    <a:pt x="389802" y="392317"/>
                  </a:lnTo>
                  <a:lnTo>
                    <a:pt x="461475" y="377228"/>
                  </a:lnTo>
                  <a:lnTo>
                    <a:pt x="461475" y="353337"/>
                  </a:lnTo>
                  <a:lnTo>
                    <a:pt x="386030" y="372198"/>
                  </a:lnTo>
                  <a:lnTo>
                    <a:pt x="384142" y="359452"/>
                  </a:lnTo>
                  <a:lnTo>
                    <a:pt x="383515" y="359624"/>
                  </a:lnTo>
                  <a:lnTo>
                    <a:pt x="383804" y="357171"/>
                  </a:lnTo>
                  <a:lnTo>
                    <a:pt x="383804" y="357172"/>
                  </a:lnTo>
                  <a:lnTo>
                    <a:pt x="383804" y="357171"/>
                  </a:lnTo>
                  <a:lnTo>
                    <a:pt x="384142" y="359452"/>
                  </a:lnTo>
                  <a:lnTo>
                    <a:pt x="461475" y="338248"/>
                  </a:lnTo>
                  <a:lnTo>
                    <a:pt x="458961" y="316871"/>
                  </a:lnTo>
                  <a:lnTo>
                    <a:pt x="386030" y="338248"/>
                  </a:lnTo>
                  <a:lnTo>
                    <a:pt x="383804" y="357171"/>
                  </a:lnTo>
                  <a:lnTo>
                    <a:pt x="383804" y="357169"/>
                  </a:lnTo>
                  <a:lnTo>
                    <a:pt x="383804" y="357171"/>
                  </a:lnTo>
                  <a:lnTo>
                    <a:pt x="381000" y="338248"/>
                  </a:lnTo>
                  <a:lnTo>
                    <a:pt x="392317" y="193643"/>
                  </a:lnTo>
                  <a:close/>
                  <a:moveTo>
                    <a:pt x="75446" y="159693"/>
                  </a:moveTo>
                  <a:lnTo>
                    <a:pt x="71673" y="183584"/>
                  </a:lnTo>
                  <a:lnTo>
                    <a:pt x="129515" y="202446"/>
                  </a:lnTo>
                  <a:lnTo>
                    <a:pt x="129515" y="183584"/>
                  </a:lnTo>
                  <a:close/>
                  <a:moveTo>
                    <a:pt x="75446" y="127000"/>
                  </a:moveTo>
                  <a:lnTo>
                    <a:pt x="75446" y="147119"/>
                  </a:lnTo>
                  <a:lnTo>
                    <a:pt x="132030" y="168495"/>
                  </a:lnTo>
                  <a:lnTo>
                    <a:pt x="132030" y="147119"/>
                  </a:lnTo>
                  <a:close/>
                  <a:moveTo>
                    <a:pt x="69158" y="111911"/>
                  </a:moveTo>
                  <a:lnTo>
                    <a:pt x="138317" y="142089"/>
                  </a:lnTo>
                  <a:lnTo>
                    <a:pt x="138317" y="226337"/>
                  </a:lnTo>
                  <a:lnTo>
                    <a:pt x="127000" y="299268"/>
                  </a:lnTo>
                  <a:lnTo>
                    <a:pt x="127000" y="290466"/>
                  </a:lnTo>
                  <a:lnTo>
                    <a:pt x="65386" y="265317"/>
                  </a:lnTo>
                  <a:lnTo>
                    <a:pt x="62871" y="286693"/>
                  </a:lnTo>
                  <a:lnTo>
                    <a:pt x="123228" y="308070"/>
                  </a:lnTo>
                  <a:lnTo>
                    <a:pt x="123228" y="323159"/>
                  </a:lnTo>
                  <a:lnTo>
                    <a:pt x="62871" y="301782"/>
                  </a:lnTo>
                  <a:lnTo>
                    <a:pt x="60356" y="323159"/>
                  </a:lnTo>
                  <a:lnTo>
                    <a:pt x="120713" y="340763"/>
                  </a:lnTo>
                  <a:lnTo>
                    <a:pt x="116941" y="357109"/>
                  </a:lnTo>
                  <a:lnTo>
                    <a:pt x="60356" y="335733"/>
                  </a:lnTo>
                  <a:lnTo>
                    <a:pt x="56584" y="357109"/>
                  </a:lnTo>
                  <a:lnTo>
                    <a:pt x="114426" y="374713"/>
                  </a:lnTo>
                  <a:lnTo>
                    <a:pt x="111911" y="389802"/>
                  </a:lnTo>
                  <a:lnTo>
                    <a:pt x="56584" y="372198"/>
                  </a:lnTo>
                  <a:lnTo>
                    <a:pt x="56584" y="392317"/>
                  </a:lnTo>
                  <a:lnTo>
                    <a:pt x="108139" y="407406"/>
                  </a:lnTo>
                  <a:lnTo>
                    <a:pt x="105624" y="422495"/>
                  </a:lnTo>
                  <a:lnTo>
                    <a:pt x="54069" y="407406"/>
                  </a:lnTo>
                  <a:lnTo>
                    <a:pt x="54069" y="428782"/>
                  </a:lnTo>
                  <a:lnTo>
                    <a:pt x="101852" y="441357"/>
                  </a:lnTo>
                  <a:lnTo>
                    <a:pt x="96822" y="486624"/>
                  </a:lnTo>
                  <a:lnTo>
                    <a:pt x="41495" y="486624"/>
                  </a:lnTo>
                  <a:close/>
                  <a:moveTo>
                    <a:pt x="62871" y="108139"/>
                  </a:moveTo>
                  <a:lnTo>
                    <a:pt x="35208" y="486624"/>
                  </a:lnTo>
                  <a:lnTo>
                    <a:pt x="0" y="486624"/>
                  </a:lnTo>
                  <a:lnTo>
                    <a:pt x="26406" y="165981"/>
                  </a:lnTo>
                  <a:close/>
                  <a:moveTo>
                    <a:pt x="265317" y="101851"/>
                  </a:moveTo>
                  <a:lnTo>
                    <a:pt x="265317" y="144604"/>
                  </a:lnTo>
                  <a:lnTo>
                    <a:pt x="329446" y="168495"/>
                  </a:lnTo>
                  <a:lnTo>
                    <a:pt x="323159" y="129515"/>
                  </a:lnTo>
                  <a:close/>
                  <a:moveTo>
                    <a:pt x="235138" y="101851"/>
                  </a:moveTo>
                  <a:lnTo>
                    <a:pt x="168494" y="147119"/>
                  </a:lnTo>
                  <a:lnTo>
                    <a:pt x="162207" y="193644"/>
                  </a:lnTo>
                  <a:lnTo>
                    <a:pt x="235138" y="147119"/>
                  </a:lnTo>
                  <a:close/>
                  <a:moveTo>
                    <a:pt x="265317" y="38980"/>
                  </a:moveTo>
                  <a:lnTo>
                    <a:pt x="265317" y="77960"/>
                  </a:lnTo>
                  <a:lnTo>
                    <a:pt x="323159" y="111911"/>
                  </a:lnTo>
                  <a:lnTo>
                    <a:pt x="314357" y="71673"/>
                  </a:lnTo>
                  <a:close/>
                  <a:moveTo>
                    <a:pt x="235138" y="38980"/>
                  </a:moveTo>
                  <a:lnTo>
                    <a:pt x="181069" y="84248"/>
                  </a:lnTo>
                  <a:lnTo>
                    <a:pt x="172267" y="127000"/>
                  </a:lnTo>
                  <a:lnTo>
                    <a:pt x="235138" y="84248"/>
                  </a:lnTo>
                  <a:close/>
                  <a:moveTo>
                    <a:pt x="256515" y="0"/>
                  </a:moveTo>
                  <a:lnTo>
                    <a:pt x="319386" y="54069"/>
                  </a:lnTo>
                  <a:lnTo>
                    <a:pt x="401119" y="486624"/>
                  </a:lnTo>
                  <a:lnTo>
                    <a:pt x="256515" y="486624"/>
                  </a:lnTo>
                  <a:close/>
                  <a:moveTo>
                    <a:pt x="250227" y="0"/>
                  </a:moveTo>
                  <a:lnTo>
                    <a:pt x="250227" y="486624"/>
                  </a:lnTo>
                  <a:lnTo>
                    <a:pt x="101851" y="486624"/>
                  </a:lnTo>
                  <a:lnTo>
                    <a:pt x="172267" y="716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77427" y="3966395"/>
            <a:ext cx="10395436" cy="1527987"/>
            <a:chOff x="1077427" y="3966395"/>
            <a:chExt cx="10395436" cy="1527987"/>
          </a:xfrm>
        </p:grpSpPr>
        <p:sp>
          <p:nvSpPr>
            <p:cNvPr id="10" name="Freeform 5"/>
            <p:cNvSpPr/>
            <p:nvPr/>
          </p:nvSpPr>
          <p:spPr>
            <a:xfrm>
              <a:off x="1077427" y="4209296"/>
              <a:ext cx="6107506" cy="1265155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0" rtlCol="0" anchor="ctr"/>
            <a:lstStyle/>
            <a:p>
              <a:r>
                <a:rPr lang="en-US" altLang="zh-CN" sz="1400" dirty="0">
                  <a:solidFill>
                    <a:schemeClr val="tx1"/>
                  </a:solidFill>
                  <a:latin typeface="+mn-ea"/>
                </a:rPr>
                <a:t>3</a:t>
              </a:r>
              <a:r>
                <a:rPr lang="zh-CN" altLang="en-US" sz="1400" dirty="0">
                  <a:solidFill>
                    <a:schemeClr val="tx1"/>
                  </a:solidFill>
                  <a:latin typeface="+mn-ea"/>
                </a:rPr>
                <a:t>、在预览页面点击 打印，弹出的打印机设置</a:t>
              </a:r>
              <a:endParaRPr lang="en-US" altLang="zh-CN" sz="1400" dirty="0">
                <a:solidFill>
                  <a:schemeClr val="tx1"/>
                </a:solidFill>
                <a:latin typeface="+mn-ea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</a:rPr>
                <a:t>页面不用再做任何设置，直接点击打印或确定</a:t>
              </a:r>
              <a:endParaRPr lang="en-US" altLang="zh-CN" sz="1400" dirty="0">
                <a:solidFill>
                  <a:schemeClr val="tx1"/>
                </a:solidFill>
                <a:latin typeface="+mn-ea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</a:rPr>
                <a:t>即可。 </a:t>
              </a:r>
              <a:endParaRPr lang="zh-CN" altLang="en-US" sz="1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" name="Oval 9"/>
            <p:cNvSpPr/>
            <p:nvPr/>
          </p:nvSpPr>
          <p:spPr>
            <a:xfrm>
              <a:off x="1875592" y="4387069"/>
              <a:ext cx="858807" cy="85880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12" name="TextBox 8"/>
            <p:cNvSpPr txBox="1"/>
            <p:nvPr/>
          </p:nvSpPr>
          <p:spPr>
            <a:xfrm rot="18165474">
              <a:off x="506654" y="4561112"/>
              <a:ext cx="1527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步骤三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3" name="Freeform 29"/>
            <p:cNvSpPr/>
            <p:nvPr/>
          </p:nvSpPr>
          <p:spPr>
            <a:xfrm>
              <a:off x="6301490" y="4209296"/>
              <a:ext cx="5171373" cy="1265155"/>
            </a:xfrm>
            <a:custGeom>
              <a:avLst/>
              <a:gdLst>
                <a:gd name="connsiteX0" fmla="*/ 1124409 w 7101530"/>
                <a:gd name="connsiteY0" fmla="*/ 0 h 1737360"/>
                <a:gd name="connsiteX1" fmla="*/ 5977121 w 7101530"/>
                <a:gd name="connsiteY1" fmla="*/ 0 h 1737360"/>
                <a:gd name="connsiteX2" fmla="*/ 7101530 w 7101530"/>
                <a:gd name="connsiteY2" fmla="*/ 1737360 h 1737360"/>
                <a:gd name="connsiteX3" fmla="*/ 0 w 7101530"/>
                <a:gd name="connsiteY3" fmla="*/ 1737360 h 1737360"/>
                <a:gd name="connsiteX4" fmla="*/ 1124409 w 7101530"/>
                <a:gd name="connsiteY4" fmla="*/ 0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1530" h="1737360">
                  <a:moveTo>
                    <a:pt x="1124409" y="0"/>
                  </a:moveTo>
                  <a:lnTo>
                    <a:pt x="5977121" y="0"/>
                  </a:lnTo>
                  <a:lnTo>
                    <a:pt x="7101530" y="1737360"/>
                  </a:lnTo>
                  <a:lnTo>
                    <a:pt x="0" y="1737360"/>
                  </a:lnTo>
                  <a:lnTo>
                    <a:pt x="1124409" y="0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14" name="TextBox 30"/>
            <p:cNvSpPr txBox="1"/>
            <p:nvPr/>
          </p:nvSpPr>
          <p:spPr>
            <a:xfrm>
              <a:off x="7980458" y="4352460"/>
              <a:ext cx="1813431" cy="101566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bas Neue" panose="020B0606020202050201" pitchFamily="34" charset="0"/>
                </a:rPr>
                <a:t>03</a:t>
              </a:r>
              <a:endParaRPr lang="uk-UA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university18"/>
            <p:cNvSpPr>
              <a:spLocks noChangeAspect="1"/>
            </p:cNvSpPr>
            <p:nvPr/>
          </p:nvSpPr>
          <p:spPr bwMode="auto">
            <a:xfrm>
              <a:off x="2141441" y="4647814"/>
              <a:ext cx="327109" cy="381053"/>
            </a:xfrm>
            <a:custGeom>
              <a:avLst/>
              <a:gdLst>
                <a:gd name="T0" fmla="*/ 107 w 118"/>
                <a:gd name="T1" fmla="*/ 127 h 138"/>
                <a:gd name="T2" fmla="*/ 101 w 118"/>
                <a:gd name="T3" fmla="*/ 53 h 138"/>
                <a:gd name="T4" fmla="*/ 64 w 118"/>
                <a:gd name="T5" fmla="*/ 30 h 138"/>
                <a:gd name="T6" fmla="*/ 82 w 118"/>
                <a:gd name="T7" fmla="*/ 26 h 138"/>
                <a:gd name="T8" fmla="*/ 88 w 118"/>
                <a:gd name="T9" fmla="*/ 9 h 138"/>
                <a:gd name="T10" fmla="*/ 64 w 118"/>
                <a:gd name="T11" fmla="*/ 4 h 138"/>
                <a:gd name="T12" fmla="*/ 53 w 118"/>
                <a:gd name="T13" fmla="*/ 5 h 138"/>
                <a:gd name="T14" fmla="*/ 27 w 118"/>
                <a:gd name="T15" fmla="*/ 53 h 138"/>
                <a:gd name="T16" fmla="*/ 11 w 118"/>
                <a:gd name="T17" fmla="*/ 59 h 138"/>
                <a:gd name="T18" fmla="*/ 5 w 118"/>
                <a:gd name="T19" fmla="*/ 127 h 138"/>
                <a:gd name="T20" fmla="*/ 5 w 118"/>
                <a:gd name="T21" fmla="*/ 138 h 138"/>
                <a:gd name="T22" fmla="*/ 118 w 118"/>
                <a:gd name="T23" fmla="*/ 133 h 138"/>
                <a:gd name="T24" fmla="*/ 50 w 118"/>
                <a:gd name="T25" fmla="*/ 64 h 138"/>
                <a:gd name="T26" fmla="*/ 68 w 118"/>
                <a:gd name="T27" fmla="*/ 76 h 138"/>
                <a:gd name="T28" fmla="*/ 50 w 118"/>
                <a:gd name="T29" fmla="*/ 64 h 138"/>
                <a:gd name="T30" fmla="*/ 68 w 118"/>
                <a:gd name="T31" fmla="*/ 111 h 138"/>
                <a:gd name="T32" fmla="*/ 50 w 118"/>
                <a:gd name="T33" fmla="*/ 123 h 138"/>
                <a:gd name="T34" fmla="*/ 78 w 118"/>
                <a:gd name="T35" fmla="*/ 111 h 138"/>
                <a:gd name="T36" fmla="*/ 96 w 118"/>
                <a:gd name="T37" fmla="*/ 123 h 138"/>
                <a:gd name="T38" fmla="*/ 78 w 118"/>
                <a:gd name="T39" fmla="*/ 111 h 138"/>
                <a:gd name="T40" fmla="*/ 78 w 118"/>
                <a:gd name="T41" fmla="*/ 100 h 138"/>
                <a:gd name="T42" fmla="*/ 96 w 118"/>
                <a:gd name="T43" fmla="*/ 87 h 138"/>
                <a:gd name="T44" fmla="*/ 68 w 118"/>
                <a:gd name="T45" fmla="*/ 87 h 138"/>
                <a:gd name="T46" fmla="*/ 50 w 118"/>
                <a:gd name="T47" fmla="*/ 100 h 138"/>
                <a:gd name="T48" fmla="*/ 68 w 118"/>
                <a:gd name="T49" fmla="*/ 87 h 138"/>
                <a:gd name="T50" fmla="*/ 22 w 118"/>
                <a:gd name="T51" fmla="*/ 100 h 138"/>
                <a:gd name="T52" fmla="*/ 40 w 118"/>
                <a:gd name="T53" fmla="*/ 87 h 138"/>
                <a:gd name="T54" fmla="*/ 22 w 118"/>
                <a:gd name="T55" fmla="*/ 111 h 138"/>
                <a:gd name="T56" fmla="*/ 40 w 118"/>
                <a:gd name="T57" fmla="*/ 123 h 138"/>
                <a:gd name="T58" fmla="*/ 22 w 118"/>
                <a:gd name="T59" fmla="*/ 111 h 138"/>
                <a:gd name="T60" fmla="*/ 78 w 118"/>
                <a:gd name="T61" fmla="*/ 76 h 138"/>
                <a:gd name="T62" fmla="*/ 96 w 118"/>
                <a:gd name="T63" fmla="*/ 64 h 138"/>
                <a:gd name="T64" fmla="*/ 22 w 118"/>
                <a:gd name="T65" fmla="*/ 64 h 138"/>
                <a:gd name="T66" fmla="*/ 40 w 118"/>
                <a:gd name="T67" fmla="*/ 76 h 138"/>
                <a:gd name="T68" fmla="*/ 22 w 118"/>
                <a:gd name="T69" fmla="*/ 64 h 138"/>
                <a:gd name="T70" fmla="*/ 22 w 118"/>
                <a:gd name="T71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" h="138">
                  <a:moveTo>
                    <a:pt x="112" y="127"/>
                  </a:moveTo>
                  <a:cubicBezTo>
                    <a:pt x="107" y="127"/>
                    <a:pt x="107" y="127"/>
                    <a:pt x="107" y="127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07" y="56"/>
                    <a:pt x="104" y="53"/>
                    <a:pt x="10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87" y="42"/>
                    <a:pt x="77" y="33"/>
                    <a:pt x="64" y="3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5" y="26"/>
                    <a:pt x="88" y="24"/>
                    <a:pt x="88" y="21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6"/>
                    <a:pt x="85" y="4"/>
                    <a:pt x="82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3" y="2"/>
                    <a:pt x="61" y="0"/>
                    <a:pt x="59" y="0"/>
                  </a:cubicBezTo>
                  <a:cubicBezTo>
                    <a:pt x="56" y="0"/>
                    <a:pt x="53" y="3"/>
                    <a:pt x="53" y="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0" y="32"/>
                    <a:pt x="29" y="42"/>
                    <a:pt x="27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3" y="53"/>
                    <a:pt x="11" y="56"/>
                    <a:pt x="11" y="59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3" y="127"/>
                    <a:pt x="0" y="130"/>
                    <a:pt x="0" y="133"/>
                  </a:cubicBezTo>
                  <a:cubicBezTo>
                    <a:pt x="0" y="136"/>
                    <a:pt x="3" y="138"/>
                    <a:pt x="5" y="138"/>
                  </a:cubicBezTo>
                  <a:cubicBezTo>
                    <a:pt x="113" y="138"/>
                    <a:pt x="113" y="138"/>
                    <a:pt x="113" y="138"/>
                  </a:cubicBezTo>
                  <a:cubicBezTo>
                    <a:pt x="116" y="138"/>
                    <a:pt x="118" y="136"/>
                    <a:pt x="118" y="133"/>
                  </a:cubicBezTo>
                  <a:cubicBezTo>
                    <a:pt x="118" y="130"/>
                    <a:pt x="116" y="127"/>
                    <a:pt x="112" y="127"/>
                  </a:cubicBezTo>
                  <a:close/>
                  <a:moveTo>
                    <a:pt x="50" y="64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50" y="76"/>
                    <a:pt x="50" y="76"/>
                    <a:pt x="50" y="76"/>
                  </a:cubicBezTo>
                  <a:lnTo>
                    <a:pt x="50" y="64"/>
                  </a:lnTo>
                  <a:close/>
                  <a:moveTo>
                    <a:pt x="50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50" y="123"/>
                    <a:pt x="50" y="123"/>
                    <a:pt x="50" y="123"/>
                  </a:cubicBezTo>
                  <a:lnTo>
                    <a:pt x="50" y="111"/>
                  </a:lnTo>
                  <a:close/>
                  <a:moveTo>
                    <a:pt x="78" y="111"/>
                  </a:moveTo>
                  <a:cubicBezTo>
                    <a:pt x="96" y="111"/>
                    <a:pt x="96" y="111"/>
                    <a:pt x="96" y="111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78" y="123"/>
                    <a:pt x="78" y="123"/>
                    <a:pt x="78" y="123"/>
                  </a:cubicBezTo>
                  <a:lnTo>
                    <a:pt x="78" y="111"/>
                  </a:lnTo>
                  <a:close/>
                  <a:moveTo>
                    <a:pt x="96" y="100"/>
                  </a:moveTo>
                  <a:cubicBezTo>
                    <a:pt x="78" y="100"/>
                    <a:pt x="78" y="100"/>
                    <a:pt x="78" y="100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6" y="100"/>
                    <a:pt x="96" y="100"/>
                    <a:pt x="96" y="100"/>
                  </a:cubicBezTo>
                  <a:close/>
                  <a:moveTo>
                    <a:pt x="68" y="87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87"/>
                    <a:pt x="50" y="87"/>
                    <a:pt x="50" y="87"/>
                  </a:cubicBezTo>
                  <a:lnTo>
                    <a:pt x="68" y="87"/>
                  </a:lnTo>
                  <a:close/>
                  <a:moveTo>
                    <a:pt x="40" y="100"/>
                  </a:moveTo>
                  <a:cubicBezTo>
                    <a:pt x="22" y="100"/>
                    <a:pt x="22" y="100"/>
                    <a:pt x="22" y="100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40" y="87"/>
                    <a:pt x="40" y="87"/>
                    <a:pt x="40" y="87"/>
                  </a:cubicBezTo>
                  <a:lnTo>
                    <a:pt x="40" y="100"/>
                  </a:lnTo>
                  <a:close/>
                  <a:moveTo>
                    <a:pt x="22" y="111"/>
                  </a:moveTo>
                  <a:cubicBezTo>
                    <a:pt x="40" y="111"/>
                    <a:pt x="40" y="111"/>
                    <a:pt x="40" y="111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11"/>
                    <a:pt x="22" y="111"/>
                    <a:pt x="22" y="111"/>
                  </a:cubicBezTo>
                  <a:close/>
                  <a:moveTo>
                    <a:pt x="96" y="76"/>
                  </a:moveTo>
                  <a:cubicBezTo>
                    <a:pt x="78" y="76"/>
                    <a:pt x="78" y="76"/>
                    <a:pt x="78" y="76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76"/>
                    <a:pt x="96" y="76"/>
                    <a:pt x="96" y="76"/>
                  </a:cubicBezTo>
                  <a:close/>
                  <a:moveTo>
                    <a:pt x="22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64"/>
                    <a:pt x="22" y="64"/>
                    <a:pt x="22" y="64"/>
                  </a:cubicBezTo>
                  <a:close/>
                  <a:moveTo>
                    <a:pt x="22" y="64"/>
                  </a:moveTo>
                  <a:cubicBezTo>
                    <a:pt x="22" y="64"/>
                    <a:pt x="22" y="64"/>
                    <a:pt x="22" y="6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46997" y="2572169"/>
            <a:ext cx="8642423" cy="1540021"/>
            <a:chOff x="1946997" y="2572169"/>
            <a:chExt cx="8642423" cy="1540021"/>
          </a:xfrm>
        </p:grpSpPr>
        <p:sp>
          <p:nvSpPr>
            <p:cNvPr id="15" name="Freeform 12"/>
            <p:cNvSpPr/>
            <p:nvPr/>
          </p:nvSpPr>
          <p:spPr>
            <a:xfrm>
              <a:off x="1946997" y="2847034"/>
              <a:ext cx="6107506" cy="1265156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0" rtlCol="0" anchor="ctr"/>
            <a:lstStyle/>
            <a:p>
              <a:r>
                <a:rPr lang="en-US" altLang="zh-CN" sz="1400" dirty="0">
                  <a:solidFill>
                    <a:schemeClr val="tx1"/>
                  </a:solidFill>
                  <a:latin typeface="+mn-ea"/>
                </a:rPr>
                <a:t>2</a:t>
              </a:r>
              <a:r>
                <a:rPr lang="zh-CN" altLang="en-US" sz="1400" dirty="0">
                  <a:solidFill>
                    <a:schemeClr val="tx1"/>
                  </a:solidFill>
                  <a:latin typeface="+mn-ea"/>
                </a:rPr>
                <a:t>、点击 打印预览，计算机第一次打印的时候</a:t>
              </a:r>
              <a:endParaRPr lang="en-US" altLang="zh-CN" sz="1400" dirty="0">
                <a:solidFill>
                  <a:schemeClr val="tx1"/>
                </a:solidFill>
                <a:latin typeface="+mn-ea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</a:rPr>
                <a:t>需安装打印控件，安装以后下次打印也无需再</a:t>
              </a:r>
              <a:endParaRPr lang="en-US" altLang="zh-CN" sz="1400" dirty="0">
                <a:solidFill>
                  <a:schemeClr val="tx1"/>
                </a:solidFill>
                <a:latin typeface="+mn-ea"/>
              </a:endParaRPr>
            </a:p>
            <a:p>
              <a:r>
                <a:rPr lang="zh-CN" altLang="en-US" sz="1400" dirty="0">
                  <a:solidFill>
                    <a:schemeClr val="tx1"/>
                  </a:solidFill>
                  <a:latin typeface="+mn-ea"/>
                </a:rPr>
                <a:t>安装。</a:t>
              </a:r>
              <a:endParaRPr lang="zh-CN" altLang="en-US" sz="1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6" name="Oval 16"/>
            <p:cNvSpPr/>
            <p:nvPr/>
          </p:nvSpPr>
          <p:spPr>
            <a:xfrm>
              <a:off x="2708230" y="3036922"/>
              <a:ext cx="858807" cy="858808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17" name="TextBox 14"/>
            <p:cNvSpPr txBox="1"/>
            <p:nvPr/>
          </p:nvSpPr>
          <p:spPr>
            <a:xfrm rot="18165474">
              <a:off x="1398838" y="3166887"/>
              <a:ext cx="15279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/>
                  </a:solidFill>
                </a:rPr>
                <a:t>步骤二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18" name="Freeform 34"/>
            <p:cNvSpPr/>
            <p:nvPr/>
          </p:nvSpPr>
          <p:spPr>
            <a:xfrm>
              <a:off x="7184932" y="2844260"/>
              <a:ext cx="3404488" cy="1265156"/>
            </a:xfrm>
            <a:custGeom>
              <a:avLst/>
              <a:gdLst>
                <a:gd name="connsiteX0" fmla="*/ 1124409 w 4675174"/>
                <a:gd name="connsiteY0" fmla="*/ 0 h 1737360"/>
                <a:gd name="connsiteX1" fmla="*/ 3550765 w 4675174"/>
                <a:gd name="connsiteY1" fmla="*/ 0 h 1737360"/>
                <a:gd name="connsiteX2" fmla="*/ 4675174 w 4675174"/>
                <a:gd name="connsiteY2" fmla="*/ 1737360 h 1737360"/>
                <a:gd name="connsiteX3" fmla="*/ 0 w 4675174"/>
                <a:gd name="connsiteY3" fmla="*/ 1737360 h 1737360"/>
                <a:gd name="connsiteX4" fmla="*/ 1124409 w 4675174"/>
                <a:gd name="connsiteY4" fmla="*/ 0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5174" h="1737360">
                  <a:moveTo>
                    <a:pt x="1124409" y="0"/>
                  </a:moveTo>
                  <a:lnTo>
                    <a:pt x="3550765" y="0"/>
                  </a:lnTo>
                  <a:lnTo>
                    <a:pt x="4675174" y="1737360"/>
                  </a:lnTo>
                  <a:lnTo>
                    <a:pt x="0" y="1737360"/>
                  </a:lnTo>
                  <a:lnTo>
                    <a:pt x="1124409" y="0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sz="1200"/>
            </a:p>
          </p:txBody>
        </p:sp>
        <p:sp>
          <p:nvSpPr>
            <p:cNvPr id="19" name="TextBox 36"/>
            <p:cNvSpPr txBox="1"/>
            <p:nvPr/>
          </p:nvSpPr>
          <p:spPr>
            <a:xfrm>
              <a:off x="8273277" y="3153673"/>
              <a:ext cx="1227799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bas Neue" panose="020B0606020202050201" pitchFamily="34" charset="0"/>
                </a:rPr>
                <a:t>02</a:t>
              </a:r>
              <a:endParaRPr lang="uk-UA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two119"/>
            <p:cNvSpPr>
              <a:spLocks noChangeAspect="1"/>
            </p:cNvSpPr>
            <p:nvPr/>
          </p:nvSpPr>
          <p:spPr bwMode="auto">
            <a:xfrm>
              <a:off x="3013149" y="3286311"/>
              <a:ext cx="248968" cy="381053"/>
            </a:xfrm>
            <a:custGeom>
              <a:avLst/>
              <a:gdLst>
                <a:gd name="connsiteX0" fmla="*/ 222642 w 331350"/>
                <a:gd name="connsiteY0" fmla="*/ 463053 h 507142"/>
                <a:gd name="connsiteX1" fmla="*/ 242502 w 331350"/>
                <a:gd name="connsiteY1" fmla="*/ 475596 h 507142"/>
                <a:gd name="connsiteX2" fmla="*/ 242502 w 331350"/>
                <a:gd name="connsiteY2" fmla="*/ 482913 h 507142"/>
                <a:gd name="connsiteX3" fmla="*/ 252955 w 331350"/>
                <a:gd name="connsiteY3" fmla="*/ 490230 h 507142"/>
                <a:gd name="connsiteX4" fmla="*/ 252955 w 331350"/>
                <a:gd name="connsiteY4" fmla="*/ 495456 h 507142"/>
                <a:gd name="connsiteX5" fmla="*/ 222642 w 331350"/>
                <a:gd name="connsiteY5" fmla="*/ 475596 h 507142"/>
                <a:gd name="connsiteX6" fmla="*/ 169382 w 331350"/>
                <a:gd name="connsiteY6" fmla="*/ 433035 h 507142"/>
                <a:gd name="connsiteX7" fmla="*/ 156742 w 331350"/>
                <a:gd name="connsiteY7" fmla="*/ 438033 h 507142"/>
                <a:gd name="connsiteX8" fmla="*/ 156742 w 331350"/>
                <a:gd name="connsiteY8" fmla="*/ 475515 h 507142"/>
                <a:gd name="connsiteX9" fmla="*/ 169382 w 331350"/>
                <a:gd name="connsiteY9" fmla="*/ 470518 h 507142"/>
                <a:gd name="connsiteX10" fmla="*/ 295811 w 331350"/>
                <a:gd name="connsiteY10" fmla="*/ 425424 h 507142"/>
                <a:gd name="connsiteX11" fmla="*/ 318807 w 331350"/>
                <a:gd name="connsiteY11" fmla="*/ 440058 h 507142"/>
                <a:gd name="connsiteX12" fmla="*/ 318807 w 331350"/>
                <a:gd name="connsiteY12" fmla="*/ 448420 h 507142"/>
                <a:gd name="connsiteX13" fmla="*/ 331350 w 331350"/>
                <a:gd name="connsiteY13" fmla="*/ 452601 h 507142"/>
                <a:gd name="connsiteX14" fmla="*/ 331350 w 331350"/>
                <a:gd name="connsiteY14" fmla="*/ 460963 h 507142"/>
                <a:gd name="connsiteX15" fmla="*/ 256091 w 331350"/>
                <a:gd name="connsiteY15" fmla="*/ 498593 h 507142"/>
                <a:gd name="connsiteX16" fmla="*/ 256091 w 331350"/>
                <a:gd name="connsiteY16" fmla="*/ 490231 h 507142"/>
                <a:gd name="connsiteX17" fmla="*/ 245638 w 331350"/>
                <a:gd name="connsiteY17" fmla="*/ 482914 h 507142"/>
                <a:gd name="connsiteX18" fmla="*/ 245638 w 331350"/>
                <a:gd name="connsiteY18" fmla="*/ 473507 h 507142"/>
                <a:gd name="connsiteX19" fmla="*/ 222642 w 331350"/>
                <a:gd name="connsiteY19" fmla="*/ 457828 h 507142"/>
                <a:gd name="connsiteX20" fmla="*/ 98596 w 331350"/>
                <a:gd name="connsiteY20" fmla="*/ 420541 h 507142"/>
                <a:gd name="connsiteX21" fmla="*/ 98596 w 331350"/>
                <a:gd name="connsiteY21" fmla="*/ 453026 h 507142"/>
                <a:gd name="connsiteX22" fmla="*/ 108708 w 331350"/>
                <a:gd name="connsiteY22" fmla="*/ 460522 h 507142"/>
                <a:gd name="connsiteX23" fmla="*/ 108708 w 331350"/>
                <a:gd name="connsiteY23" fmla="*/ 428037 h 507142"/>
                <a:gd name="connsiteX24" fmla="*/ 98596 w 331350"/>
                <a:gd name="connsiteY24" fmla="*/ 420541 h 507142"/>
                <a:gd name="connsiteX25" fmla="*/ 324033 w 331350"/>
                <a:gd name="connsiteY25" fmla="*/ 416016 h 507142"/>
                <a:gd name="connsiteX26" fmla="*/ 324033 w 331350"/>
                <a:gd name="connsiteY26" fmla="*/ 430650 h 507142"/>
                <a:gd name="connsiteX27" fmla="*/ 318807 w 331350"/>
                <a:gd name="connsiteY27" fmla="*/ 430650 h 507142"/>
                <a:gd name="connsiteX28" fmla="*/ 303128 w 331350"/>
                <a:gd name="connsiteY28" fmla="*/ 423333 h 507142"/>
                <a:gd name="connsiteX29" fmla="*/ 190239 w 331350"/>
                <a:gd name="connsiteY29" fmla="*/ 416016 h 507142"/>
                <a:gd name="connsiteX30" fmla="*/ 225778 w 331350"/>
                <a:gd name="connsiteY30" fmla="*/ 450510 h 507142"/>
                <a:gd name="connsiteX31" fmla="*/ 190239 w 331350"/>
                <a:gd name="connsiteY31" fmla="*/ 425424 h 507142"/>
                <a:gd name="connsiteX32" fmla="*/ 55618 w 331350"/>
                <a:gd name="connsiteY32" fmla="*/ 393053 h 507142"/>
                <a:gd name="connsiteX33" fmla="*/ 55618 w 331350"/>
                <a:gd name="connsiteY33" fmla="*/ 425538 h 507142"/>
                <a:gd name="connsiteX34" fmla="*/ 65730 w 331350"/>
                <a:gd name="connsiteY34" fmla="*/ 430536 h 507142"/>
                <a:gd name="connsiteX35" fmla="*/ 65730 w 331350"/>
                <a:gd name="connsiteY35" fmla="*/ 398051 h 507142"/>
                <a:gd name="connsiteX36" fmla="*/ 55618 w 331350"/>
                <a:gd name="connsiteY36" fmla="*/ 393053 h 507142"/>
                <a:gd name="connsiteX37" fmla="*/ 281177 w 331350"/>
                <a:gd name="connsiteY37" fmla="*/ 380477 h 507142"/>
                <a:gd name="connsiteX38" fmla="*/ 311490 w 331350"/>
                <a:gd name="connsiteY38" fmla="*/ 412880 h 507142"/>
                <a:gd name="connsiteX39" fmla="*/ 229959 w 331350"/>
                <a:gd name="connsiteY39" fmla="*/ 448419 h 507142"/>
                <a:gd name="connsiteX40" fmla="*/ 192329 w 331350"/>
                <a:gd name="connsiteY40" fmla="*/ 410790 h 507142"/>
                <a:gd name="connsiteX41" fmla="*/ 113934 w 331350"/>
                <a:gd name="connsiteY41" fmla="*/ 375251 h 507142"/>
                <a:gd name="connsiteX42" fmla="*/ 142156 w 331350"/>
                <a:gd name="connsiteY42" fmla="*/ 390930 h 507142"/>
                <a:gd name="connsiteX43" fmla="*/ 190239 w 331350"/>
                <a:gd name="connsiteY43" fmla="*/ 375251 h 507142"/>
                <a:gd name="connsiteX44" fmla="*/ 190239 w 331350"/>
                <a:gd name="connsiteY44" fmla="*/ 407654 h 507142"/>
                <a:gd name="connsiteX45" fmla="*/ 142156 w 331350"/>
                <a:gd name="connsiteY45" fmla="*/ 423333 h 507142"/>
                <a:gd name="connsiteX46" fmla="*/ 113934 w 331350"/>
                <a:gd name="connsiteY46" fmla="*/ 407654 h 507142"/>
                <a:gd name="connsiteX47" fmla="*/ 20225 w 331350"/>
                <a:gd name="connsiteY47" fmla="*/ 370564 h 507142"/>
                <a:gd name="connsiteX48" fmla="*/ 20225 w 331350"/>
                <a:gd name="connsiteY48" fmla="*/ 403049 h 507142"/>
                <a:gd name="connsiteX49" fmla="*/ 27809 w 331350"/>
                <a:gd name="connsiteY49" fmla="*/ 408046 h 507142"/>
                <a:gd name="connsiteX50" fmla="*/ 27809 w 331350"/>
                <a:gd name="connsiteY50" fmla="*/ 375562 h 507142"/>
                <a:gd name="connsiteX51" fmla="*/ 20225 w 331350"/>
                <a:gd name="connsiteY51" fmla="*/ 370564 h 507142"/>
                <a:gd name="connsiteX52" fmla="*/ 320897 w 331350"/>
                <a:gd name="connsiteY52" fmla="*/ 367934 h 507142"/>
                <a:gd name="connsiteX53" fmla="*/ 320897 w 331350"/>
                <a:gd name="connsiteY53" fmla="*/ 410790 h 507142"/>
                <a:gd name="connsiteX54" fmla="*/ 288494 w 331350"/>
                <a:gd name="connsiteY54" fmla="*/ 380477 h 507142"/>
                <a:gd name="connsiteX55" fmla="*/ 295811 w 331350"/>
                <a:gd name="connsiteY55" fmla="*/ 378387 h 507142"/>
                <a:gd name="connsiteX56" fmla="*/ 306263 w 331350"/>
                <a:gd name="connsiteY56" fmla="*/ 373161 h 507142"/>
                <a:gd name="connsiteX57" fmla="*/ 0 w 331350"/>
                <a:gd name="connsiteY57" fmla="*/ 348074 h 507142"/>
                <a:gd name="connsiteX58" fmla="*/ 141573 w 331350"/>
                <a:gd name="connsiteY58" fmla="*/ 430536 h 507142"/>
                <a:gd name="connsiteX59" fmla="*/ 184551 w 331350"/>
                <a:gd name="connsiteY59" fmla="*/ 415543 h 507142"/>
                <a:gd name="connsiteX60" fmla="*/ 184551 w 331350"/>
                <a:gd name="connsiteY60" fmla="*/ 430536 h 507142"/>
                <a:gd name="connsiteX61" fmla="*/ 217416 w 331350"/>
                <a:gd name="connsiteY61" fmla="*/ 453026 h 507142"/>
                <a:gd name="connsiteX62" fmla="*/ 217416 w 331350"/>
                <a:gd name="connsiteY62" fmla="*/ 483012 h 507142"/>
                <a:gd name="connsiteX63" fmla="*/ 154214 w 331350"/>
                <a:gd name="connsiteY63" fmla="*/ 505501 h 507142"/>
                <a:gd name="connsiteX64" fmla="*/ 128933 w 331350"/>
                <a:gd name="connsiteY64" fmla="*/ 503003 h 507142"/>
                <a:gd name="connsiteX65" fmla="*/ 0 w 331350"/>
                <a:gd name="connsiteY65" fmla="*/ 425538 h 507142"/>
                <a:gd name="connsiteX66" fmla="*/ 0 w 331350"/>
                <a:gd name="connsiteY66" fmla="*/ 348074 h 507142"/>
                <a:gd name="connsiteX67" fmla="*/ 295811 w 331350"/>
                <a:gd name="connsiteY67" fmla="*/ 337621 h 507142"/>
                <a:gd name="connsiteX68" fmla="*/ 295811 w 331350"/>
                <a:gd name="connsiteY68" fmla="*/ 370025 h 507142"/>
                <a:gd name="connsiteX69" fmla="*/ 199646 w 331350"/>
                <a:gd name="connsiteY69" fmla="*/ 403473 h 507142"/>
                <a:gd name="connsiteX70" fmla="*/ 199646 w 331350"/>
                <a:gd name="connsiteY70" fmla="*/ 370025 h 507142"/>
                <a:gd name="connsiteX71" fmla="*/ 113934 w 331350"/>
                <a:gd name="connsiteY71" fmla="*/ 332395 h 507142"/>
                <a:gd name="connsiteX72" fmla="*/ 142156 w 331350"/>
                <a:gd name="connsiteY72" fmla="*/ 348074 h 507142"/>
                <a:gd name="connsiteX73" fmla="*/ 190239 w 331350"/>
                <a:gd name="connsiteY73" fmla="*/ 332395 h 507142"/>
                <a:gd name="connsiteX74" fmla="*/ 190239 w 331350"/>
                <a:gd name="connsiteY74" fmla="*/ 365843 h 507142"/>
                <a:gd name="connsiteX75" fmla="*/ 142156 w 331350"/>
                <a:gd name="connsiteY75" fmla="*/ 380477 h 507142"/>
                <a:gd name="connsiteX76" fmla="*/ 113934 w 331350"/>
                <a:gd name="connsiteY76" fmla="*/ 365843 h 507142"/>
                <a:gd name="connsiteX77" fmla="*/ 45992 w 331350"/>
                <a:gd name="connsiteY77" fmla="*/ 332395 h 507142"/>
                <a:gd name="connsiteX78" fmla="*/ 106618 w 331350"/>
                <a:gd name="connsiteY78" fmla="*/ 370025 h 507142"/>
                <a:gd name="connsiteX79" fmla="*/ 106618 w 331350"/>
                <a:gd name="connsiteY79" fmla="*/ 403473 h 507142"/>
                <a:gd name="connsiteX80" fmla="*/ 45992 w 331350"/>
                <a:gd name="connsiteY80" fmla="*/ 365843 h 507142"/>
                <a:gd name="connsiteX81" fmla="*/ 320897 w 331350"/>
                <a:gd name="connsiteY81" fmla="*/ 330305 h 507142"/>
                <a:gd name="connsiteX82" fmla="*/ 320897 w 331350"/>
                <a:gd name="connsiteY82" fmla="*/ 362708 h 507142"/>
                <a:gd name="connsiteX83" fmla="*/ 308354 w 331350"/>
                <a:gd name="connsiteY83" fmla="*/ 367935 h 507142"/>
                <a:gd name="connsiteX84" fmla="*/ 308354 w 331350"/>
                <a:gd name="connsiteY84" fmla="*/ 335531 h 507142"/>
                <a:gd name="connsiteX85" fmla="*/ 0 w 331350"/>
                <a:gd name="connsiteY85" fmla="*/ 305218 h 507142"/>
                <a:gd name="connsiteX86" fmla="*/ 35539 w 331350"/>
                <a:gd name="connsiteY86" fmla="*/ 328213 h 507142"/>
                <a:gd name="connsiteX87" fmla="*/ 35539 w 331350"/>
                <a:gd name="connsiteY87" fmla="*/ 357481 h 507142"/>
                <a:gd name="connsiteX88" fmla="*/ 0 w 331350"/>
                <a:gd name="connsiteY88" fmla="*/ 337621 h 507142"/>
                <a:gd name="connsiteX89" fmla="*/ 295811 w 331350"/>
                <a:gd name="connsiteY89" fmla="*/ 294765 h 507142"/>
                <a:gd name="connsiteX90" fmla="*/ 295811 w 331350"/>
                <a:gd name="connsiteY90" fmla="*/ 328213 h 507142"/>
                <a:gd name="connsiteX91" fmla="*/ 199646 w 331350"/>
                <a:gd name="connsiteY91" fmla="*/ 360617 h 507142"/>
                <a:gd name="connsiteX92" fmla="*/ 199646 w 331350"/>
                <a:gd name="connsiteY92" fmla="*/ 328213 h 507142"/>
                <a:gd name="connsiteX93" fmla="*/ 45992 w 331350"/>
                <a:gd name="connsiteY93" fmla="*/ 290584 h 507142"/>
                <a:gd name="connsiteX94" fmla="*/ 106618 w 331350"/>
                <a:gd name="connsiteY94" fmla="*/ 328213 h 507142"/>
                <a:gd name="connsiteX95" fmla="*/ 106618 w 331350"/>
                <a:gd name="connsiteY95" fmla="*/ 357481 h 507142"/>
                <a:gd name="connsiteX96" fmla="*/ 45992 w 331350"/>
                <a:gd name="connsiteY96" fmla="*/ 322987 h 507142"/>
                <a:gd name="connsiteX97" fmla="*/ 320897 w 331350"/>
                <a:gd name="connsiteY97" fmla="*/ 287449 h 507142"/>
                <a:gd name="connsiteX98" fmla="*/ 320897 w 331350"/>
                <a:gd name="connsiteY98" fmla="*/ 319852 h 507142"/>
                <a:gd name="connsiteX99" fmla="*/ 308354 w 331350"/>
                <a:gd name="connsiteY99" fmla="*/ 325079 h 507142"/>
                <a:gd name="connsiteX100" fmla="*/ 308354 w 331350"/>
                <a:gd name="connsiteY100" fmla="*/ 292675 h 507142"/>
                <a:gd name="connsiteX101" fmla="*/ 113934 w 331350"/>
                <a:gd name="connsiteY101" fmla="*/ 287449 h 507142"/>
                <a:gd name="connsiteX102" fmla="*/ 142156 w 331350"/>
                <a:gd name="connsiteY102" fmla="*/ 303128 h 507142"/>
                <a:gd name="connsiteX103" fmla="*/ 190239 w 331350"/>
                <a:gd name="connsiteY103" fmla="*/ 287449 h 507142"/>
                <a:gd name="connsiteX104" fmla="*/ 190239 w 331350"/>
                <a:gd name="connsiteY104" fmla="*/ 319852 h 507142"/>
                <a:gd name="connsiteX105" fmla="*/ 142156 w 331350"/>
                <a:gd name="connsiteY105" fmla="*/ 335531 h 507142"/>
                <a:gd name="connsiteX106" fmla="*/ 113934 w 331350"/>
                <a:gd name="connsiteY106" fmla="*/ 319852 h 507142"/>
                <a:gd name="connsiteX107" fmla="*/ 0 w 331350"/>
                <a:gd name="connsiteY107" fmla="*/ 262362 h 507142"/>
                <a:gd name="connsiteX108" fmla="*/ 35539 w 331350"/>
                <a:gd name="connsiteY108" fmla="*/ 282222 h 507142"/>
                <a:gd name="connsiteX109" fmla="*/ 35539 w 331350"/>
                <a:gd name="connsiteY109" fmla="*/ 315671 h 507142"/>
                <a:gd name="connsiteX110" fmla="*/ 0 w 331350"/>
                <a:gd name="connsiteY110" fmla="*/ 294765 h 507142"/>
                <a:gd name="connsiteX111" fmla="*/ 295811 w 331350"/>
                <a:gd name="connsiteY111" fmla="*/ 249819 h 507142"/>
                <a:gd name="connsiteX112" fmla="*/ 295811 w 331350"/>
                <a:gd name="connsiteY112" fmla="*/ 282222 h 507142"/>
                <a:gd name="connsiteX113" fmla="*/ 199646 w 331350"/>
                <a:gd name="connsiteY113" fmla="*/ 315671 h 507142"/>
                <a:gd name="connsiteX114" fmla="*/ 199646 w 331350"/>
                <a:gd name="connsiteY114" fmla="*/ 285358 h 507142"/>
                <a:gd name="connsiteX115" fmla="*/ 45992 w 331350"/>
                <a:gd name="connsiteY115" fmla="*/ 245638 h 507142"/>
                <a:gd name="connsiteX116" fmla="*/ 106618 w 331350"/>
                <a:gd name="connsiteY116" fmla="*/ 282222 h 507142"/>
                <a:gd name="connsiteX117" fmla="*/ 106618 w 331350"/>
                <a:gd name="connsiteY117" fmla="*/ 315671 h 507142"/>
                <a:gd name="connsiteX118" fmla="*/ 45992 w 331350"/>
                <a:gd name="connsiteY118" fmla="*/ 278041 h 507142"/>
                <a:gd name="connsiteX119" fmla="*/ 320897 w 331350"/>
                <a:gd name="connsiteY119" fmla="*/ 242502 h 507142"/>
                <a:gd name="connsiteX120" fmla="*/ 320897 w 331350"/>
                <a:gd name="connsiteY120" fmla="*/ 274905 h 507142"/>
                <a:gd name="connsiteX121" fmla="*/ 308354 w 331350"/>
                <a:gd name="connsiteY121" fmla="*/ 280132 h 507142"/>
                <a:gd name="connsiteX122" fmla="*/ 308354 w 331350"/>
                <a:gd name="connsiteY122" fmla="*/ 247728 h 507142"/>
                <a:gd name="connsiteX123" fmla="*/ 190239 w 331350"/>
                <a:gd name="connsiteY123" fmla="*/ 242502 h 507142"/>
                <a:gd name="connsiteX124" fmla="*/ 190239 w 331350"/>
                <a:gd name="connsiteY124" fmla="*/ 274905 h 507142"/>
                <a:gd name="connsiteX125" fmla="*/ 142156 w 331350"/>
                <a:gd name="connsiteY125" fmla="*/ 292675 h 507142"/>
                <a:gd name="connsiteX126" fmla="*/ 113934 w 331350"/>
                <a:gd name="connsiteY126" fmla="*/ 278041 h 507142"/>
                <a:gd name="connsiteX127" fmla="*/ 113934 w 331350"/>
                <a:gd name="connsiteY127" fmla="*/ 245638 h 507142"/>
                <a:gd name="connsiteX128" fmla="*/ 142156 w 331350"/>
                <a:gd name="connsiteY128" fmla="*/ 260271 h 507142"/>
                <a:gd name="connsiteX129" fmla="*/ 0 w 331350"/>
                <a:gd name="connsiteY129" fmla="*/ 217416 h 507142"/>
                <a:gd name="connsiteX130" fmla="*/ 35539 w 331350"/>
                <a:gd name="connsiteY130" fmla="*/ 240412 h 507142"/>
                <a:gd name="connsiteX131" fmla="*/ 35539 w 331350"/>
                <a:gd name="connsiteY131" fmla="*/ 272815 h 507142"/>
                <a:gd name="connsiteX132" fmla="*/ 0 w 331350"/>
                <a:gd name="connsiteY132" fmla="*/ 249819 h 507142"/>
                <a:gd name="connsiteX133" fmla="*/ 295811 w 331350"/>
                <a:gd name="connsiteY133" fmla="*/ 208008 h 507142"/>
                <a:gd name="connsiteX134" fmla="*/ 295811 w 331350"/>
                <a:gd name="connsiteY134" fmla="*/ 240411 h 507142"/>
                <a:gd name="connsiteX135" fmla="*/ 199646 w 331350"/>
                <a:gd name="connsiteY135" fmla="*/ 272815 h 507142"/>
                <a:gd name="connsiteX136" fmla="*/ 199646 w 331350"/>
                <a:gd name="connsiteY136" fmla="*/ 240411 h 507142"/>
                <a:gd name="connsiteX137" fmla="*/ 45992 w 331350"/>
                <a:gd name="connsiteY137" fmla="*/ 202782 h 507142"/>
                <a:gd name="connsiteX138" fmla="*/ 106618 w 331350"/>
                <a:gd name="connsiteY138" fmla="*/ 237276 h 507142"/>
                <a:gd name="connsiteX139" fmla="*/ 106618 w 331350"/>
                <a:gd name="connsiteY139" fmla="*/ 269679 h 507142"/>
                <a:gd name="connsiteX140" fmla="*/ 45992 w 331350"/>
                <a:gd name="connsiteY140" fmla="*/ 233094 h 507142"/>
                <a:gd name="connsiteX141" fmla="*/ 113934 w 331350"/>
                <a:gd name="connsiteY141" fmla="*/ 199646 h 507142"/>
                <a:gd name="connsiteX142" fmla="*/ 142156 w 331350"/>
                <a:gd name="connsiteY142" fmla="*/ 215325 h 507142"/>
                <a:gd name="connsiteX143" fmla="*/ 190239 w 331350"/>
                <a:gd name="connsiteY143" fmla="*/ 199646 h 507142"/>
                <a:gd name="connsiteX144" fmla="*/ 190239 w 331350"/>
                <a:gd name="connsiteY144" fmla="*/ 233094 h 507142"/>
                <a:gd name="connsiteX145" fmla="*/ 142156 w 331350"/>
                <a:gd name="connsiteY145" fmla="*/ 247728 h 507142"/>
                <a:gd name="connsiteX146" fmla="*/ 113934 w 331350"/>
                <a:gd name="connsiteY146" fmla="*/ 233094 h 507142"/>
                <a:gd name="connsiteX147" fmla="*/ 320897 w 331350"/>
                <a:gd name="connsiteY147" fmla="*/ 197556 h 507142"/>
                <a:gd name="connsiteX148" fmla="*/ 320897 w 331350"/>
                <a:gd name="connsiteY148" fmla="*/ 229959 h 507142"/>
                <a:gd name="connsiteX149" fmla="*/ 308354 w 331350"/>
                <a:gd name="connsiteY149" fmla="*/ 235186 h 507142"/>
                <a:gd name="connsiteX150" fmla="*/ 308354 w 331350"/>
                <a:gd name="connsiteY150" fmla="*/ 202782 h 507142"/>
                <a:gd name="connsiteX151" fmla="*/ 0 w 331350"/>
                <a:gd name="connsiteY151" fmla="*/ 174560 h 507142"/>
                <a:gd name="connsiteX152" fmla="*/ 35539 w 331350"/>
                <a:gd name="connsiteY152" fmla="*/ 195465 h 507142"/>
                <a:gd name="connsiteX153" fmla="*/ 35539 w 331350"/>
                <a:gd name="connsiteY153" fmla="*/ 227869 h 507142"/>
                <a:gd name="connsiteX154" fmla="*/ 0 w 331350"/>
                <a:gd name="connsiteY154" fmla="*/ 208009 h 507142"/>
                <a:gd name="connsiteX155" fmla="*/ 295811 w 331350"/>
                <a:gd name="connsiteY155" fmla="*/ 162016 h 507142"/>
                <a:gd name="connsiteX156" fmla="*/ 295811 w 331350"/>
                <a:gd name="connsiteY156" fmla="*/ 195464 h 507142"/>
                <a:gd name="connsiteX157" fmla="*/ 199646 w 331350"/>
                <a:gd name="connsiteY157" fmla="*/ 227868 h 507142"/>
                <a:gd name="connsiteX158" fmla="*/ 199646 w 331350"/>
                <a:gd name="connsiteY158" fmla="*/ 195464 h 507142"/>
                <a:gd name="connsiteX159" fmla="*/ 45992 w 331350"/>
                <a:gd name="connsiteY159" fmla="*/ 157835 h 507142"/>
                <a:gd name="connsiteX160" fmla="*/ 106618 w 331350"/>
                <a:gd name="connsiteY160" fmla="*/ 192329 h 507142"/>
                <a:gd name="connsiteX161" fmla="*/ 106618 w 331350"/>
                <a:gd name="connsiteY161" fmla="*/ 224732 h 507142"/>
                <a:gd name="connsiteX162" fmla="*/ 45992 w 331350"/>
                <a:gd name="connsiteY162" fmla="*/ 190238 h 507142"/>
                <a:gd name="connsiteX163" fmla="*/ 320897 w 331350"/>
                <a:gd name="connsiteY163" fmla="*/ 154700 h 507142"/>
                <a:gd name="connsiteX164" fmla="*/ 320897 w 331350"/>
                <a:gd name="connsiteY164" fmla="*/ 187103 h 507142"/>
                <a:gd name="connsiteX165" fmla="*/ 308354 w 331350"/>
                <a:gd name="connsiteY165" fmla="*/ 192330 h 507142"/>
                <a:gd name="connsiteX166" fmla="*/ 308354 w 331350"/>
                <a:gd name="connsiteY166" fmla="*/ 159926 h 507142"/>
                <a:gd name="connsiteX167" fmla="*/ 113934 w 331350"/>
                <a:gd name="connsiteY167" fmla="*/ 149473 h 507142"/>
                <a:gd name="connsiteX168" fmla="*/ 142156 w 331350"/>
                <a:gd name="connsiteY168" fmla="*/ 167242 h 507142"/>
                <a:gd name="connsiteX169" fmla="*/ 190239 w 331350"/>
                <a:gd name="connsiteY169" fmla="*/ 149473 h 507142"/>
                <a:gd name="connsiteX170" fmla="*/ 190239 w 331350"/>
                <a:gd name="connsiteY170" fmla="*/ 182921 h 507142"/>
                <a:gd name="connsiteX171" fmla="*/ 142156 w 331350"/>
                <a:gd name="connsiteY171" fmla="*/ 199646 h 507142"/>
                <a:gd name="connsiteX172" fmla="*/ 113934 w 331350"/>
                <a:gd name="connsiteY172" fmla="*/ 182921 h 507142"/>
                <a:gd name="connsiteX173" fmla="*/ 0 w 331350"/>
                <a:gd name="connsiteY173" fmla="*/ 129613 h 507142"/>
                <a:gd name="connsiteX174" fmla="*/ 35539 w 331350"/>
                <a:gd name="connsiteY174" fmla="*/ 149473 h 507142"/>
                <a:gd name="connsiteX175" fmla="*/ 35539 w 331350"/>
                <a:gd name="connsiteY175" fmla="*/ 182922 h 507142"/>
                <a:gd name="connsiteX176" fmla="*/ 0 w 331350"/>
                <a:gd name="connsiteY176" fmla="*/ 162016 h 507142"/>
                <a:gd name="connsiteX177" fmla="*/ 295811 w 331350"/>
                <a:gd name="connsiteY177" fmla="*/ 114979 h 507142"/>
                <a:gd name="connsiteX178" fmla="*/ 295811 w 331350"/>
                <a:gd name="connsiteY178" fmla="*/ 145292 h 507142"/>
                <a:gd name="connsiteX179" fmla="*/ 199646 w 331350"/>
                <a:gd name="connsiteY179" fmla="*/ 179786 h 507142"/>
                <a:gd name="connsiteX180" fmla="*/ 199646 w 331350"/>
                <a:gd name="connsiteY180" fmla="*/ 147382 h 507142"/>
                <a:gd name="connsiteX181" fmla="*/ 45992 w 331350"/>
                <a:gd name="connsiteY181" fmla="*/ 107663 h 507142"/>
                <a:gd name="connsiteX182" fmla="*/ 106618 w 331350"/>
                <a:gd name="connsiteY182" fmla="*/ 145292 h 507142"/>
                <a:gd name="connsiteX183" fmla="*/ 106618 w 331350"/>
                <a:gd name="connsiteY183" fmla="*/ 177696 h 507142"/>
                <a:gd name="connsiteX184" fmla="*/ 45992 w 331350"/>
                <a:gd name="connsiteY184" fmla="*/ 140066 h 507142"/>
                <a:gd name="connsiteX185" fmla="*/ 320897 w 331350"/>
                <a:gd name="connsiteY185" fmla="*/ 104527 h 507142"/>
                <a:gd name="connsiteX186" fmla="*/ 320897 w 331350"/>
                <a:gd name="connsiteY186" fmla="*/ 136930 h 507142"/>
                <a:gd name="connsiteX187" fmla="*/ 308354 w 331350"/>
                <a:gd name="connsiteY187" fmla="*/ 142157 h 507142"/>
                <a:gd name="connsiteX188" fmla="*/ 308354 w 331350"/>
                <a:gd name="connsiteY188" fmla="*/ 109753 h 507142"/>
                <a:gd name="connsiteX189" fmla="*/ 0 w 331350"/>
                <a:gd name="connsiteY189" fmla="*/ 82576 h 507142"/>
                <a:gd name="connsiteX190" fmla="*/ 35539 w 331350"/>
                <a:gd name="connsiteY190" fmla="*/ 102436 h 507142"/>
                <a:gd name="connsiteX191" fmla="*/ 35539 w 331350"/>
                <a:gd name="connsiteY191" fmla="*/ 134839 h 507142"/>
                <a:gd name="connsiteX192" fmla="*/ 0 w 331350"/>
                <a:gd name="connsiteY192" fmla="*/ 114979 h 507142"/>
                <a:gd name="connsiteX193" fmla="*/ 164239 w 331350"/>
                <a:gd name="connsiteY193" fmla="*/ 12456 h 507142"/>
                <a:gd name="connsiteX194" fmla="*/ 30321 w 331350"/>
                <a:gd name="connsiteY194" fmla="*/ 44842 h 507142"/>
                <a:gd name="connsiteX195" fmla="*/ 27794 w 331350"/>
                <a:gd name="connsiteY195" fmla="*/ 47333 h 507142"/>
                <a:gd name="connsiteX196" fmla="*/ 30321 w 331350"/>
                <a:gd name="connsiteY196" fmla="*/ 49824 h 507142"/>
                <a:gd name="connsiteX197" fmla="*/ 133918 w 331350"/>
                <a:gd name="connsiteY197" fmla="*/ 104631 h 507142"/>
                <a:gd name="connsiteX198" fmla="*/ 149078 w 331350"/>
                <a:gd name="connsiteY198" fmla="*/ 104631 h 507142"/>
                <a:gd name="connsiteX199" fmla="*/ 282996 w 331350"/>
                <a:gd name="connsiteY199" fmla="*/ 62280 h 507142"/>
                <a:gd name="connsiteX200" fmla="*/ 285523 w 331350"/>
                <a:gd name="connsiteY200" fmla="*/ 59789 h 507142"/>
                <a:gd name="connsiteX201" fmla="*/ 282996 w 331350"/>
                <a:gd name="connsiteY201" fmla="*/ 57298 h 507142"/>
                <a:gd name="connsiteX202" fmla="*/ 179399 w 331350"/>
                <a:gd name="connsiteY202" fmla="*/ 12456 h 507142"/>
                <a:gd name="connsiteX203" fmla="*/ 164239 w 331350"/>
                <a:gd name="connsiteY203" fmla="*/ 12456 h 507142"/>
                <a:gd name="connsiteX204" fmla="*/ 166765 w 331350"/>
                <a:gd name="connsiteY204" fmla="*/ 0 h 507142"/>
                <a:gd name="connsiteX205" fmla="*/ 181926 w 331350"/>
                <a:gd name="connsiteY205" fmla="*/ 2491 h 507142"/>
                <a:gd name="connsiteX206" fmla="*/ 308263 w 331350"/>
                <a:gd name="connsiteY206" fmla="*/ 52315 h 507142"/>
                <a:gd name="connsiteX207" fmla="*/ 320897 w 331350"/>
                <a:gd name="connsiteY207" fmla="*/ 72245 h 507142"/>
                <a:gd name="connsiteX208" fmla="*/ 320897 w 331350"/>
                <a:gd name="connsiteY208" fmla="*/ 89684 h 507142"/>
                <a:gd name="connsiteX209" fmla="*/ 141498 w 331350"/>
                <a:gd name="connsiteY209" fmla="*/ 149473 h 507142"/>
                <a:gd name="connsiteX210" fmla="*/ 0 w 331350"/>
                <a:gd name="connsiteY210" fmla="*/ 69754 h 507142"/>
                <a:gd name="connsiteX211" fmla="*/ 0 w 331350"/>
                <a:gd name="connsiteY211" fmla="*/ 54807 h 507142"/>
                <a:gd name="connsiteX212" fmla="*/ 15160 w 331350"/>
                <a:gd name="connsiteY212" fmla="*/ 37368 h 507142"/>
                <a:gd name="connsiteX213" fmla="*/ 166765 w 331350"/>
                <a:gd name="connsiteY213" fmla="*/ 0 h 50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331350" h="507142">
                  <a:moveTo>
                    <a:pt x="222642" y="463053"/>
                  </a:moveTo>
                  <a:lnTo>
                    <a:pt x="242502" y="475596"/>
                  </a:lnTo>
                  <a:lnTo>
                    <a:pt x="242502" y="482913"/>
                  </a:lnTo>
                  <a:lnTo>
                    <a:pt x="252955" y="490230"/>
                  </a:lnTo>
                  <a:lnTo>
                    <a:pt x="252955" y="495456"/>
                  </a:lnTo>
                  <a:lnTo>
                    <a:pt x="222642" y="475596"/>
                  </a:lnTo>
                  <a:close/>
                  <a:moveTo>
                    <a:pt x="169382" y="433035"/>
                  </a:moveTo>
                  <a:cubicBezTo>
                    <a:pt x="169382" y="433035"/>
                    <a:pt x="169382" y="433035"/>
                    <a:pt x="156742" y="438033"/>
                  </a:cubicBezTo>
                  <a:cubicBezTo>
                    <a:pt x="156742" y="438033"/>
                    <a:pt x="156742" y="438033"/>
                    <a:pt x="156742" y="475515"/>
                  </a:cubicBezTo>
                  <a:cubicBezTo>
                    <a:pt x="156742" y="475515"/>
                    <a:pt x="156742" y="475515"/>
                    <a:pt x="169382" y="470518"/>
                  </a:cubicBezTo>
                  <a:close/>
                  <a:moveTo>
                    <a:pt x="295811" y="425424"/>
                  </a:moveTo>
                  <a:lnTo>
                    <a:pt x="318807" y="440058"/>
                  </a:lnTo>
                  <a:lnTo>
                    <a:pt x="318807" y="448420"/>
                  </a:lnTo>
                  <a:lnTo>
                    <a:pt x="331350" y="452601"/>
                  </a:lnTo>
                  <a:lnTo>
                    <a:pt x="331350" y="460963"/>
                  </a:lnTo>
                  <a:lnTo>
                    <a:pt x="256091" y="498593"/>
                  </a:lnTo>
                  <a:lnTo>
                    <a:pt x="256091" y="490231"/>
                  </a:lnTo>
                  <a:lnTo>
                    <a:pt x="245638" y="482914"/>
                  </a:lnTo>
                  <a:lnTo>
                    <a:pt x="245638" y="473507"/>
                  </a:lnTo>
                  <a:lnTo>
                    <a:pt x="222642" y="457828"/>
                  </a:lnTo>
                  <a:close/>
                  <a:moveTo>
                    <a:pt x="98596" y="420541"/>
                  </a:moveTo>
                  <a:cubicBezTo>
                    <a:pt x="98596" y="420541"/>
                    <a:pt x="98596" y="420541"/>
                    <a:pt x="98596" y="453026"/>
                  </a:cubicBezTo>
                  <a:cubicBezTo>
                    <a:pt x="98596" y="453026"/>
                    <a:pt x="98596" y="453026"/>
                    <a:pt x="108708" y="460522"/>
                  </a:cubicBezTo>
                  <a:lnTo>
                    <a:pt x="108708" y="428037"/>
                  </a:lnTo>
                  <a:cubicBezTo>
                    <a:pt x="108708" y="428037"/>
                    <a:pt x="108708" y="428037"/>
                    <a:pt x="98596" y="420541"/>
                  </a:cubicBezTo>
                  <a:close/>
                  <a:moveTo>
                    <a:pt x="324033" y="416016"/>
                  </a:moveTo>
                  <a:lnTo>
                    <a:pt x="324033" y="430650"/>
                  </a:lnTo>
                  <a:lnTo>
                    <a:pt x="318807" y="430650"/>
                  </a:lnTo>
                  <a:lnTo>
                    <a:pt x="303128" y="423333"/>
                  </a:lnTo>
                  <a:close/>
                  <a:moveTo>
                    <a:pt x="190239" y="416016"/>
                  </a:moveTo>
                  <a:lnTo>
                    <a:pt x="225778" y="450510"/>
                  </a:lnTo>
                  <a:lnTo>
                    <a:pt x="190239" y="425424"/>
                  </a:lnTo>
                  <a:close/>
                  <a:moveTo>
                    <a:pt x="55618" y="393053"/>
                  </a:moveTo>
                  <a:cubicBezTo>
                    <a:pt x="55618" y="393053"/>
                    <a:pt x="55618" y="393053"/>
                    <a:pt x="55618" y="425538"/>
                  </a:cubicBezTo>
                  <a:cubicBezTo>
                    <a:pt x="55618" y="425538"/>
                    <a:pt x="55618" y="425538"/>
                    <a:pt x="65730" y="430536"/>
                  </a:cubicBezTo>
                  <a:lnTo>
                    <a:pt x="65730" y="398051"/>
                  </a:lnTo>
                  <a:cubicBezTo>
                    <a:pt x="65730" y="398051"/>
                    <a:pt x="65730" y="398051"/>
                    <a:pt x="55618" y="393053"/>
                  </a:cubicBezTo>
                  <a:close/>
                  <a:moveTo>
                    <a:pt x="281177" y="380477"/>
                  </a:moveTo>
                  <a:lnTo>
                    <a:pt x="311490" y="412880"/>
                  </a:lnTo>
                  <a:lnTo>
                    <a:pt x="229959" y="448419"/>
                  </a:lnTo>
                  <a:lnTo>
                    <a:pt x="192329" y="410790"/>
                  </a:lnTo>
                  <a:close/>
                  <a:moveTo>
                    <a:pt x="113934" y="375251"/>
                  </a:moveTo>
                  <a:lnTo>
                    <a:pt x="142156" y="390930"/>
                  </a:lnTo>
                  <a:lnTo>
                    <a:pt x="190239" y="375251"/>
                  </a:lnTo>
                  <a:lnTo>
                    <a:pt x="190239" y="407654"/>
                  </a:lnTo>
                  <a:lnTo>
                    <a:pt x="142156" y="423333"/>
                  </a:lnTo>
                  <a:lnTo>
                    <a:pt x="113934" y="407654"/>
                  </a:lnTo>
                  <a:close/>
                  <a:moveTo>
                    <a:pt x="20225" y="370564"/>
                  </a:moveTo>
                  <a:cubicBezTo>
                    <a:pt x="20225" y="370564"/>
                    <a:pt x="20225" y="370564"/>
                    <a:pt x="20225" y="403049"/>
                  </a:cubicBezTo>
                  <a:cubicBezTo>
                    <a:pt x="20225" y="403049"/>
                    <a:pt x="20225" y="403049"/>
                    <a:pt x="27809" y="408046"/>
                  </a:cubicBezTo>
                  <a:lnTo>
                    <a:pt x="27809" y="375562"/>
                  </a:lnTo>
                  <a:cubicBezTo>
                    <a:pt x="27809" y="375562"/>
                    <a:pt x="27809" y="375562"/>
                    <a:pt x="20225" y="370564"/>
                  </a:cubicBezTo>
                  <a:close/>
                  <a:moveTo>
                    <a:pt x="320897" y="367934"/>
                  </a:moveTo>
                  <a:lnTo>
                    <a:pt x="320897" y="410790"/>
                  </a:lnTo>
                  <a:lnTo>
                    <a:pt x="288494" y="380477"/>
                  </a:lnTo>
                  <a:lnTo>
                    <a:pt x="295811" y="378387"/>
                  </a:lnTo>
                  <a:lnTo>
                    <a:pt x="306263" y="373161"/>
                  </a:lnTo>
                  <a:close/>
                  <a:moveTo>
                    <a:pt x="0" y="348074"/>
                  </a:moveTo>
                  <a:cubicBezTo>
                    <a:pt x="0" y="348074"/>
                    <a:pt x="0" y="348074"/>
                    <a:pt x="141573" y="430536"/>
                  </a:cubicBezTo>
                  <a:cubicBezTo>
                    <a:pt x="141573" y="430536"/>
                    <a:pt x="141573" y="430536"/>
                    <a:pt x="184551" y="415543"/>
                  </a:cubicBezTo>
                  <a:lnTo>
                    <a:pt x="184551" y="430536"/>
                  </a:lnTo>
                  <a:cubicBezTo>
                    <a:pt x="184551" y="430536"/>
                    <a:pt x="184551" y="430536"/>
                    <a:pt x="217416" y="453026"/>
                  </a:cubicBezTo>
                  <a:cubicBezTo>
                    <a:pt x="217416" y="453026"/>
                    <a:pt x="217416" y="453026"/>
                    <a:pt x="217416" y="483012"/>
                  </a:cubicBezTo>
                  <a:cubicBezTo>
                    <a:pt x="217416" y="483012"/>
                    <a:pt x="217416" y="483012"/>
                    <a:pt x="154214" y="505501"/>
                  </a:cubicBezTo>
                  <a:cubicBezTo>
                    <a:pt x="146629" y="508000"/>
                    <a:pt x="136517" y="508000"/>
                    <a:pt x="128933" y="503003"/>
                  </a:cubicBezTo>
                  <a:cubicBezTo>
                    <a:pt x="128933" y="503003"/>
                    <a:pt x="2528" y="428037"/>
                    <a:pt x="0" y="425538"/>
                  </a:cubicBezTo>
                  <a:cubicBezTo>
                    <a:pt x="0" y="425538"/>
                    <a:pt x="0" y="425538"/>
                    <a:pt x="0" y="348074"/>
                  </a:cubicBezTo>
                  <a:close/>
                  <a:moveTo>
                    <a:pt x="295811" y="337621"/>
                  </a:moveTo>
                  <a:lnTo>
                    <a:pt x="295811" y="370025"/>
                  </a:lnTo>
                  <a:lnTo>
                    <a:pt x="199646" y="403473"/>
                  </a:lnTo>
                  <a:lnTo>
                    <a:pt x="199646" y="370025"/>
                  </a:lnTo>
                  <a:close/>
                  <a:moveTo>
                    <a:pt x="113934" y="332395"/>
                  </a:moveTo>
                  <a:lnTo>
                    <a:pt x="142156" y="348074"/>
                  </a:lnTo>
                  <a:lnTo>
                    <a:pt x="190239" y="332395"/>
                  </a:lnTo>
                  <a:lnTo>
                    <a:pt x="190239" y="365843"/>
                  </a:lnTo>
                  <a:lnTo>
                    <a:pt x="142156" y="380477"/>
                  </a:lnTo>
                  <a:lnTo>
                    <a:pt x="113934" y="365843"/>
                  </a:lnTo>
                  <a:close/>
                  <a:moveTo>
                    <a:pt x="45992" y="332395"/>
                  </a:moveTo>
                  <a:lnTo>
                    <a:pt x="106618" y="370025"/>
                  </a:lnTo>
                  <a:lnTo>
                    <a:pt x="106618" y="403473"/>
                  </a:lnTo>
                  <a:lnTo>
                    <a:pt x="45992" y="365843"/>
                  </a:lnTo>
                  <a:close/>
                  <a:moveTo>
                    <a:pt x="320897" y="330305"/>
                  </a:moveTo>
                  <a:lnTo>
                    <a:pt x="320897" y="362708"/>
                  </a:lnTo>
                  <a:lnTo>
                    <a:pt x="308354" y="367935"/>
                  </a:lnTo>
                  <a:lnTo>
                    <a:pt x="308354" y="335531"/>
                  </a:lnTo>
                  <a:close/>
                  <a:moveTo>
                    <a:pt x="0" y="305218"/>
                  </a:moveTo>
                  <a:lnTo>
                    <a:pt x="35539" y="328213"/>
                  </a:lnTo>
                  <a:lnTo>
                    <a:pt x="35539" y="357481"/>
                  </a:lnTo>
                  <a:lnTo>
                    <a:pt x="0" y="337621"/>
                  </a:lnTo>
                  <a:close/>
                  <a:moveTo>
                    <a:pt x="295811" y="294765"/>
                  </a:moveTo>
                  <a:lnTo>
                    <a:pt x="295811" y="328213"/>
                  </a:lnTo>
                  <a:lnTo>
                    <a:pt x="199646" y="360617"/>
                  </a:lnTo>
                  <a:lnTo>
                    <a:pt x="199646" y="328213"/>
                  </a:lnTo>
                  <a:close/>
                  <a:moveTo>
                    <a:pt x="45992" y="290584"/>
                  </a:moveTo>
                  <a:lnTo>
                    <a:pt x="106618" y="328213"/>
                  </a:lnTo>
                  <a:lnTo>
                    <a:pt x="106618" y="357481"/>
                  </a:lnTo>
                  <a:lnTo>
                    <a:pt x="45992" y="322987"/>
                  </a:lnTo>
                  <a:close/>
                  <a:moveTo>
                    <a:pt x="320897" y="287449"/>
                  </a:moveTo>
                  <a:lnTo>
                    <a:pt x="320897" y="319852"/>
                  </a:lnTo>
                  <a:lnTo>
                    <a:pt x="308354" y="325079"/>
                  </a:lnTo>
                  <a:lnTo>
                    <a:pt x="308354" y="292675"/>
                  </a:lnTo>
                  <a:close/>
                  <a:moveTo>
                    <a:pt x="113934" y="287449"/>
                  </a:moveTo>
                  <a:lnTo>
                    <a:pt x="142156" y="303128"/>
                  </a:lnTo>
                  <a:lnTo>
                    <a:pt x="190239" y="287449"/>
                  </a:lnTo>
                  <a:lnTo>
                    <a:pt x="190239" y="319852"/>
                  </a:lnTo>
                  <a:lnTo>
                    <a:pt x="142156" y="335531"/>
                  </a:lnTo>
                  <a:lnTo>
                    <a:pt x="113934" y="319852"/>
                  </a:lnTo>
                  <a:close/>
                  <a:moveTo>
                    <a:pt x="0" y="262362"/>
                  </a:moveTo>
                  <a:lnTo>
                    <a:pt x="35539" y="282222"/>
                  </a:lnTo>
                  <a:lnTo>
                    <a:pt x="35539" y="315671"/>
                  </a:lnTo>
                  <a:lnTo>
                    <a:pt x="0" y="294765"/>
                  </a:lnTo>
                  <a:close/>
                  <a:moveTo>
                    <a:pt x="295811" y="249819"/>
                  </a:moveTo>
                  <a:lnTo>
                    <a:pt x="295811" y="282222"/>
                  </a:lnTo>
                  <a:lnTo>
                    <a:pt x="199646" y="315671"/>
                  </a:lnTo>
                  <a:lnTo>
                    <a:pt x="199646" y="285358"/>
                  </a:lnTo>
                  <a:close/>
                  <a:moveTo>
                    <a:pt x="45992" y="245638"/>
                  </a:moveTo>
                  <a:lnTo>
                    <a:pt x="106618" y="282222"/>
                  </a:lnTo>
                  <a:lnTo>
                    <a:pt x="106618" y="315671"/>
                  </a:lnTo>
                  <a:lnTo>
                    <a:pt x="45992" y="278041"/>
                  </a:lnTo>
                  <a:close/>
                  <a:moveTo>
                    <a:pt x="320897" y="242502"/>
                  </a:moveTo>
                  <a:lnTo>
                    <a:pt x="320897" y="274905"/>
                  </a:lnTo>
                  <a:lnTo>
                    <a:pt x="308354" y="280132"/>
                  </a:lnTo>
                  <a:lnTo>
                    <a:pt x="308354" y="247728"/>
                  </a:lnTo>
                  <a:close/>
                  <a:moveTo>
                    <a:pt x="190239" y="242502"/>
                  </a:moveTo>
                  <a:lnTo>
                    <a:pt x="190239" y="274905"/>
                  </a:lnTo>
                  <a:lnTo>
                    <a:pt x="142156" y="292675"/>
                  </a:lnTo>
                  <a:lnTo>
                    <a:pt x="113934" y="278041"/>
                  </a:lnTo>
                  <a:lnTo>
                    <a:pt x="113934" y="245638"/>
                  </a:lnTo>
                  <a:lnTo>
                    <a:pt x="142156" y="260271"/>
                  </a:lnTo>
                  <a:close/>
                  <a:moveTo>
                    <a:pt x="0" y="217416"/>
                  </a:moveTo>
                  <a:lnTo>
                    <a:pt x="35539" y="240412"/>
                  </a:lnTo>
                  <a:lnTo>
                    <a:pt x="35539" y="272815"/>
                  </a:lnTo>
                  <a:lnTo>
                    <a:pt x="0" y="249819"/>
                  </a:lnTo>
                  <a:close/>
                  <a:moveTo>
                    <a:pt x="295811" y="208008"/>
                  </a:moveTo>
                  <a:lnTo>
                    <a:pt x="295811" y="240411"/>
                  </a:lnTo>
                  <a:lnTo>
                    <a:pt x="199646" y="272815"/>
                  </a:lnTo>
                  <a:lnTo>
                    <a:pt x="199646" y="240411"/>
                  </a:lnTo>
                  <a:close/>
                  <a:moveTo>
                    <a:pt x="45992" y="202782"/>
                  </a:moveTo>
                  <a:lnTo>
                    <a:pt x="106618" y="237276"/>
                  </a:lnTo>
                  <a:lnTo>
                    <a:pt x="106618" y="269679"/>
                  </a:lnTo>
                  <a:lnTo>
                    <a:pt x="45992" y="233094"/>
                  </a:lnTo>
                  <a:close/>
                  <a:moveTo>
                    <a:pt x="113934" y="199646"/>
                  </a:moveTo>
                  <a:lnTo>
                    <a:pt x="142156" y="215325"/>
                  </a:lnTo>
                  <a:lnTo>
                    <a:pt x="190239" y="199646"/>
                  </a:lnTo>
                  <a:lnTo>
                    <a:pt x="190239" y="233094"/>
                  </a:lnTo>
                  <a:lnTo>
                    <a:pt x="142156" y="247728"/>
                  </a:lnTo>
                  <a:lnTo>
                    <a:pt x="113934" y="233094"/>
                  </a:lnTo>
                  <a:close/>
                  <a:moveTo>
                    <a:pt x="320897" y="197556"/>
                  </a:moveTo>
                  <a:lnTo>
                    <a:pt x="320897" y="229959"/>
                  </a:lnTo>
                  <a:lnTo>
                    <a:pt x="308354" y="235186"/>
                  </a:lnTo>
                  <a:lnTo>
                    <a:pt x="308354" y="202782"/>
                  </a:lnTo>
                  <a:close/>
                  <a:moveTo>
                    <a:pt x="0" y="174560"/>
                  </a:moveTo>
                  <a:lnTo>
                    <a:pt x="35539" y="195465"/>
                  </a:lnTo>
                  <a:lnTo>
                    <a:pt x="35539" y="227869"/>
                  </a:lnTo>
                  <a:lnTo>
                    <a:pt x="0" y="208009"/>
                  </a:lnTo>
                  <a:close/>
                  <a:moveTo>
                    <a:pt x="295811" y="162016"/>
                  </a:moveTo>
                  <a:lnTo>
                    <a:pt x="295811" y="195464"/>
                  </a:lnTo>
                  <a:lnTo>
                    <a:pt x="199646" y="227868"/>
                  </a:lnTo>
                  <a:lnTo>
                    <a:pt x="199646" y="195464"/>
                  </a:lnTo>
                  <a:close/>
                  <a:moveTo>
                    <a:pt x="45992" y="157835"/>
                  </a:moveTo>
                  <a:lnTo>
                    <a:pt x="106618" y="192329"/>
                  </a:lnTo>
                  <a:lnTo>
                    <a:pt x="106618" y="224732"/>
                  </a:lnTo>
                  <a:lnTo>
                    <a:pt x="45992" y="190238"/>
                  </a:lnTo>
                  <a:close/>
                  <a:moveTo>
                    <a:pt x="320897" y="154700"/>
                  </a:moveTo>
                  <a:lnTo>
                    <a:pt x="320897" y="187103"/>
                  </a:lnTo>
                  <a:lnTo>
                    <a:pt x="308354" y="192330"/>
                  </a:lnTo>
                  <a:lnTo>
                    <a:pt x="308354" y="159926"/>
                  </a:lnTo>
                  <a:close/>
                  <a:moveTo>
                    <a:pt x="113934" y="149473"/>
                  </a:moveTo>
                  <a:lnTo>
                    <a:pt x="142156" y="167242"/>
                  </a:lnTo>
                  <a:lnTo>
                    <a:pt x="190239" y="149473"/>
                  </a:lnTo>
                  <a:lnTo>
                    <a:pt x="190239" y="182921"/>
                  </a:lnTo>
                  <a:lnTo>
                    <a:pt x="142156" y="199646"/>
                  </a:lnTo>
                  <a:lnTo>
                    <a:pt x="113934" y="182921"/>
                  </a:lnTo>
                  <a:close/>
                  <a:moveTo>
                    <a:pt x="0" y="129613"/>
                  </a:moveTo>
                  <a:lnTo>
                    <a:pt x="35539" y="149473"/>
                  </a:lnTo>
                  <a:lnTo>
                    <a:pt x="35539" y="182922"/>
                  </a:lnTo>
                  <a:lnTo>
                    <a:pt x="0" y="162016"/>
                  </a:lnTo>
                  <a:close/>
                  <a:moveTo>
                    <a:pt x="295811" y="114979"/>
                  </a:moveTo>
                  <a:lnTo>
                    <a:pt x="295811" y="145292"/>
                  </a:lnTo>
                  <a:lnTo>
                    <a:pt x="199646" y="179786"/>
                  </a:lnTo>
                  <a:lnTo>
                    <a:pt x="199646" y="147382"/>
                  </a:lnTo>
                  <a:close/>
                  <a:moveTo>
                    <a:pt x="45992" y="107663"/>
                  </a:moveTo>
                  <a:lnTo>
                    <a:pt x="106618" y="145292"/>
                  </a:lnTo>
                  <a:lnTo>
                    <a:pt x="106618" y="177696"/>
                  </a:lnTo>
                  <a:lnTo>
                    <a:pt x="45992" y="140066"/>
                  </a:lnTo>
                  <a:close/>
                  <a:moveTo>
                    <a:pt x="320897" y="104527"/>
                  </a:moveTo>
                  <a:lnTo>
                    <a:pt x="320897" y="136930"/>
                  </a:lnTo>
                  <a:lnTo>
                    <a:pt x="308354" y="142157"/>
                  </a:lnTo>
                  <a:lnTo>
                    <a:pt x="308354" y="109753"/>
                  </a:lnTo>
                  <a:close/>
                  <a:moveTo>
                    <a:pt x="0" y="82576"/>
                  </a:moveTo>
                  <a:lnTo>
                    <a:pt x="35539" y="102436"/>
                  </a:lnTo>
                  <a:lnTo>
                    <a:pt x="35539" y="134839"/>
                  </a:lnTo>
                  <a:lnTo>
                    <a:pt x="0" y="114979"/>
                  </a:lnTo>
                  <a:close/>
                  <a:moveTo>
                    <a:pt x="164239" y="12456"/>
                  </a:moveTo>
                  <a:cubicBezTo>
                    <a:pt x="164239" y="12456"/>
                    <a:pt x="164239" y="12456"/>
                    <a:pt x="30321" y="44842"/>
                  </a:cubicBezTo>
                  <a:cubicBezTo>
                    <a:pt x="30321" y="44842"/>
                    <a:pt x="27794" y="47333"/>
                    <a:pt x="27794" y="47333"/>
                  </a:cubicBezTo>
                  <a:cubicBezTo>
                    <a:pt x="27794" y="49824"/>
                    <a:pt x="27794" y="49824"/>
                    <a:pt x="30321" y="49824"/>
                  </a:cubicBezTo>
                  <a:cubicBezTo>
                    <a:pt x="30321" y="49824"/>
                    <a:pt x="30321" y="49824"/>
                    <a:pt x="133918" y="104631"/>
                  </a:cubicBezTo>
                  <a:cubicBezTo>
                    <a:pt x="138971" y="107122"/>
                    <a:pt x="144025" y="107122"/>
                    <a:pt x="149078" y="104631"/>
                  </a:cubicBezTo>
                  <a:cubicBezTo>
                    <a:pt x="149078" y="104631"/>
                    <a:pt x="149078" y="104631"/>
                    <a:pt x="282996" y="62280"/>
                  </a:cubicBezTo>
                  <a:cubicBezTo>
                    <a:pt x="285523" y="59789"/>
                    <a:pt x="285523" y="59789"/>
                    <a:pt x="285523" y="59789"/>
                  </a:cubicBezTo>
                  <a:cubicBezTo>
                    <a:pt x="285523" y="57298"/>
                    <a:pt x="285523" y="57298"/>
                    <a:pt x="282996" y="57298"/>
                  </a:cubicBezTo>
                  <a:cubicBezTo>
                    <a:pt x="282996" y="57298"/>
                    <a:pt x="282996" y="57298"/>
                    <a:pt x="179399" y="12456"/>
                  </a:cubicBezTo>
                  <a:cubicBezTo>
                    <a:pt x="174346" y="9965"/>
                    <a:pt x="169292" y="9965"/>
                    <a:pt x="164239" y="12456"/>
                  </a:cubicBezTo>
                  <a:close/>
                  <a:moveTo>
                    <a:pt x="166765" y="0"/>
                  </a:moveTo>
                  <a:cubicBezTo>
                    <a:pt x="171819" y="0"/>
                    <a:pt x="176872" y="0"/>
                    <a:pt x="181926" y="2491"/>
                  </a:cubicBezTo>
                  <a:cubicBezTo>
                    <a:pt x="181926" y="2491"/>
                    <a:pt x="181926" y="2491"/>
                    <a:pt x="308263" y="52315"/>
                  </a:cubicBezTo>
                  <a:cubicBezTo>
                    <a:pt x="315843" y="54807"/>
                    <a:pt x="320897" y="62280"/>
                    <a:pt x="320897" y="72245"/>
                  </a:cubicBezTo>
                  <a:cubicBezTo>
                    <a:pt x="320897" y="72245"/>
                    <a:pt x="320897" y="72245"/>
                    <a:pt x="320897" y="89684"/>
                  </a:cubicBezTo>
                  <a:lnTo>
                    <a:pt x="141498" y="149473"/>
                  </a:lnTo>
                  <a:cubicBezTo>
                    <a:pt x="141498" y="149473"/>
                    <a:pt x="141498" y="149473"/>
                    <a:pt x="0" y="69754"/>
                  </a:cubicBezTo>
                  <a:cubicBezTo>
                    <a:pt x="0" y="69754"/>
                    <a:pt x="0" y="69754"/>
                    <a:pt x="0" y="54807"/>
                  </a:cubicBezTo>
                  <a:cubicBezTo>
                    <a:pt x="0" y="47333"/>
                    <a:pt x="7580" y="39859"/>
                    <a:pt x="15160" y="37368"/>
                  </a:cubicBezTo>
                  <a:cubicBezTo>
                    <a:pt x="15160" y="37368"/>
                    <a:pt x="15160" y="37368"/>
                    <a:pt x="1667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39946" y="0"/>
            <a:ext cx="6538311" cy="6866723"/>
            <a:chOff x="5739946" y="0"/>
            <a:chExt cx="6538311" cy="6866723"/>
          </a:xfrm>
        </p:grpSpPr>
        <p:sp>
          <p:nvSpPr>
            <p:cNvPr id="25" name="矩形 24"/>
            <p:cNvSpPr/>
            <p:nvPr/>
          </p:nvSpPr>
          <p:spPr>
            <a:xfrm>
              <a:off x="5739946" y="0"/>
              <a:ext cx="6538311" cy="6866723"/>
            </a:xfrm>
            <a:custGeom>
              <a:avLst/>
              <a:gdLst>
                <a:gd name="connsiteX0" fmla="*/ 0 w 2398111"/>
                <a:gd name="connsiteY0" fmla="*/ 0 h 6858000"/>
                <a:gd name="connsiteX1" fmla="*/ 2398111 w 2398111"/>
                <a:gd name="connsiteY1" fmla="*/ 0 h 6858000"/>
                <a:gd name="connsiteX2" fmla="*/ 2398111 w 2398111"/>
                <a:gd name="connsiteY2" fmla="*/ 6858000 h 6858000"/>
                <a:gd name="connsiteX3" fmla="*/ 0 w 2398111"/>
                <a:gd name="connsiteY3" fmla="*/ 6858000 h 6858000"/>
                <a:gd name="connsiteX4" fmla="*/ 0 w 2398111"/>
                <a:gd name="connsiteY4" fmla="*/ 0 h 6858000"/>
                <a:gd name="connsiteX0-1" fmla="*/ 3594100 w 5992211"/>
                <a:gd name="connsiteY0-2" fmla="*/ 0 h 6870700"/>
                <a:gd name="connsiteX1-3" fmla="*/ 5992211 w 5992211"/>
                <a:gd name="connsiteY1-4" fmla="*/ 0 h 6870700"/>
                <a:gd name="connsiteX2-5" fmla="*/ 5992211 w 5992211"/>
                <a:gd name="connsiteY2-6" fmla="*/ 6858000 h 6870700"/>
                <a:gd name="connsiteX3-7" fmla="*/ 0 w 5992211"/>
                <a:gd name="connsiteY3-8" fmla="*/ 6870700 h 6870700"/>
                <a:gd name="connsiteX4-9" fmla="*/ 3594100 w 5992211"/>
                <a:gd name="connsiteY4-10" fmla="*/ 0 h 6870700"/>
                <a:gd name="connsiteX0-11" fmla="*/ 4305300 w 5992211"/>
                <a:gd name="connsiteY0-12" fmla="*/ 0 h 6883400"/>
                <a:gd name="connsiteX1-13" fmla="*/ 5992211 w 5992211"/>
                <a:gd name="connsiteY1-14" fmla="*/ 12700 h 6883400"/>
                <a:gd name="connsiteX2-15" fmla="*/ 5992211 w 5992211"/>
                <a:gd name="connsiteY2-16" fmla="*/ 6870700 h 6883400"/>
                <a:gd name="connsiteX3-17" fmla="*/ 0 w 5992211"/>
                <a:gd name="connsiteY3-18" fmla="*/ 6883400 h 6883400"/>
                <a:gd name="connsiteX4-19" fmla="*/ 4305300 w 5992211"/>
                <a:gd name="connsiteY4-20" fmla="*/ 0 h 6883400"/>
                <a:gd name="connsiteX0-21" fmla="*/ 3797300 w 5992211"/>
                <a:gd name="connsiteY0-22" fmla="*/ 0 h 6870700"/>
                <a:gd name="connsiteX1-23" fmla="*/ 5992211 w 5992211"/>
                <a:gd name="connsiteY1-24" fmla="*/ 0 h 6870700"/>
                <a:gd name="connsiteX2-25" fmla="*/ 5992211 w 5992211"/>
                <a:gd name="connsiteY2-26" fmla="*/ 6858000 h 6870700"/>
                <a:gd name="connsiteX3-27" fmla="*/ 0 w 5992211"/>
                <a:gd name="connsiteY3-28" fmla="*/ 6870700 h 6870700"/>
                <a:gd name="connsiteX4-29" fmla="*/ 3797300 w 5992211"/>
                <a:gd name="connsiteY4-30" fmla="*/ 0 h 6870700"/>
                <a:gd name="connsiteX0-31" fmla="*/ 4191000 w 6385911"/>
                <a:gd name="connsiteY0-32" fmla="*/ 0 h 6858000"/>
                <a:gd name="connsiteX1-33" fmla="*/ 6385911 w 6385911"/>
                <a:gd name="connsiteY1-34" fmla="*/ 0 h 6858000"/>
                <a:gd name="connsiteX2-35" fmla="*/ 6385911 w 6385911"/>
                <a:gd name="connsiteY2-36" fmla="*/ 6858000 h 6858000"/>
                <a:gd name="connsiteX3-37" fmla="*/ 0 w 6385911"/>
                <a:gd name="connsiteY3-38" fmla="*/ 6705600 h 6858000"/>
                <a:gd name="connsiteX4-39" fmla="*/ 4191000 w 6385911"/>
                <a:gd name="connsiteY4-40" fmla="*/ 0 h 6858000"/>
                <a:gd name="connsiteX0-41" fmla="*/ 4343400 w 6538311"/>
                <a:gd name="connsiteY0-42" fmla="*/ 0 h 6858000"/>
                <a:gd name="connsiteX1-43" fmla="*/ 6538311 w 6538311"/>
                <a:gd name="connsiteY1-44" fmla="*/ 0 h 6858000"/>
                <a:gd name="connsiteX2-45" fmla="*/ 6538311 w 6538311"/>
                <a:gd name="connsiteY2-46" fmla="*/ 6858000 h 6858000"/>
                <a:gd name="connsiteX3-47" fmla="*/ 0 w 6538311"/>
                <a:gd name="connsiteY3-48" fmla="*/ 6858000 h 6858000"/>
                <a:gd name="connsiteX4-49" fmla="*/ 4343400 w 6538311"/>
                <a:gd name="connsiteY4-5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538311" h="6858000">
                  <a:moveTo>
                    <a:pt x="4343400" y="0"/>
                  </a:moveTo>
                  <a:lnTo>
                    <a:pt x="6538311" y="0"/>
                  </a:lnTo>
                  <a:lnTo>
                    <a:pt x="6538311" y="6858000"/>
                  </a:lnTo>
                  <a:lnTo>
                    <a:pt x="0" y="6858000"/>
                  </a:lnTo>
                  <a:lnTo>
                    <a:pt x="4343400" y="0"/>
                  </a:lnTo>
                  <a:close/>
                </a:path>
              </a:pathLst>
            </a:cu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491396" y="2963367"/>
              <a:ext cx="3543010" cy="2030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一、上述设置只需一次，不用每张表都设置。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endParaRPr lang="zh-CN" altLang="en-US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二、打印功能暂时不支持火狐浏览器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(</a:t>
              </a:r>
              <a:r>
                <a:rPr lang="en-US" altLang="zh-CN" dirty="0" err="1">
                  <a:solidFill>
                    <a:schemeClr val="bg1"/>
                  </a:solidFill>
                  <a:latin typeface="+mn-ea"/>
                </a:rPr>
                <a:t>FireFox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)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和谷歌浏览器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(Chrome) 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。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  <a:p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431680" y="161530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5" name="Rectangle 9"/>
          <p:cNvSpPr/>
          <p:nvPr/>
        </p:nvSpPr>
        <p:spPr>
          <a:xfrm>
            <a:off x="0" y="-24612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2628857" y="1589876"/>
            <a:ext cx="6680298" cy="3832475"/>
            <a:chOff x="2462603" y="1122298"/>
            <a:chExt cx="6680298" cy="3832475"/>
          </a:xfrm>
        </p:grpSpPr>
        <p:sp>
          <p:nvSpPr>
            <p:cNvPr id="6" name="Freeform 45"/>
            <p:cNvSpPr/>
            <p:nvPr/>
          </p:nvSpPr>
          <p:spPr bwMode="auto">
            <a:xfrm>
              <a:off x="2462603" y="4761003"/>
              <a:ext cx="3655968" cy="19377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073429" y="4819353"/>
              <a:ext cx="3069469" cy="135419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" name="Freeform 47"/>
            <p:cNvSpPr/>
            <p:nvPr/>
          </p:nvSpPr>
          <p:spPr bwMode="auto">
            <a:xfrm>
              <a:off x="3174579" y="1122298"/>
              <a:ext cx="5412759" cy="3707473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3194949" y="1143000"/>
              <a:ext cx="5378502" cy="3669409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49"/>
            <p:cNvSpPr/>
            <p:nvPr/>
          </p:nvSpPr>
          <p:spPr bwMode="auto">
            <a:xfrm>
              <a:off x="3194949" y="4645744"/>
              <a:ext cx="5378502" cy="16666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Rectangle 50"/>
            <p:cNvSpPr>
              <a:spLocks noChangeArrowheads="1"/>
            </p:cNvSpPr>
            <p:nvPr/>
          </p:nvSpPr>
          <p:spPr bwMode="auto">
            <a:xfrm>
              <a:off x="2462603" y="4753103"/>
              <a:ext cx="6680298" cy="121806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Freeform 51"/>
            <p:cNvSpPr/>
            <p:nvPr/>
          </p:nvSpPr>
          <p:spPr bwMode="auto">
            <a:xfrm>
              <a:off x="5434035" y="4752212"/>
              <a:ext cx="875007" cy="6250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3" name="Rectangle 52"/>
          <p:cNvSpPr>
            <a:spLocks noChangeArrowheads="1"/>
          </p:cNvSpPr>
          <p:nvPr/>
        </p:nvSpPr>
        <p:spPr bwMode="auto">
          <a:xfrm>
            <a:off x="3485190" y="1676968"/>
            <a:ext cx="5182560" cy="3417715"/>
          </a:xfrm>
          <a:prstGeom prst="rect">
            <a:avLst/>
          </a:prstGeom>
          <a:solidFill>
            <a:srgbClr val="0C0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" name="Rectangle 53"/>
          <p:cNvSpPr>
            <a:spLocks noChangeArrowheads="1"/>
          </p:cNvSpPr>
          <p:nvPr/>
        </p:nvSpPr>
        <p:spPr bwMode="auto">
          <a:xfrm>
            <a:off x="3499078" y="1838703"/>
            <a:ext cx="5116588" cy="3229481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40" name="组合 39"/>
          <p:cNvGrpSpPr/>
          <p:nvPr/>
        </p:nvGrpSpPr>
        <p:grpSpPr>
          <a:xfrm>
            <a:off x="5993394" y="1704457"/>
            <a:ext cx="52085" cy="60421"/>
            <a:chOff x="6090791" y="1524814"/>
            <a:chExt cx="52085" cy="60421"/>
          </a:xfrm>
        </p:grpSpPr>
        <p:sp>
          <p:nvSpPr>
            <p:cNvPr id="15" name="Oval 54"/>
            <p:cNvSpPr>
              <a:spLocks noChangeArrowheads="1"/>
            </p:cNvSpPr>
            <p:nvPr/>
          </p:nvSpPr>
          <p:spPr bwMode="auto">
            <a:xfrm>
              <a:off x="6090791" y="1533150"/>
              <a:ext cx="52085" cy="52085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090791" y="1524814"/>
              <a:ext cx="52085" cy="48611"/>
              <a:chOff x="6090792" y="1551967"/>
              <a:chExt cx="52085" cy="48611"/>
            </a:xfrm>
          </p:grpSpPr>
          <p:sp>
            <p:nvSpPr>
              <p:cNvPr id="16" name="Oval 55"/>
              <p:cNvSpPr>
                <a:spLocks noChangeArrowheads="1"/>
              </p:cNvSpPr>
              <p:nvPr/>
            </p:nvSpPr>
            <p:spPr bwMode="auto">
              <a:xfrm>
                <a:off x="6090792" y="1551967"/>
                <a:ext cx="52085" cy="48611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101207" y="1558912"/>
                <a:ext cx="31251" cy="34722"/>
                <a:chOff x="6101207" y="1558912"/>
                <a:chExt cx="31251" cy="34722"/>
              </a:xfrm>
            </p:grpSpPr>
            <p:sp>
              <p:nvSpPr>
                <p:cNvPr id="17" name="Oval 56"/>
                <p:cNvSpPr>
                  <a:spLocks noChangeArrowheads="1"/>
                </p:cNvSpPr>
                <p:nvPr/>
              </p:nvSpPr>
              <p:spPr bwMode="auto">
                <a:xfrm>
                  <a:off x="6101207" y="1558912"/>
                  <a:ext cx="31251" cy="3472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8" name="Oval 57"/>
                <p:cNvSpPr>
                  <a:spLocks noChangeArrowheads="1"/>
                </p:cNvSpPr>
                <p:nvPr/>
              </p:nvSpPr>
              <p:spPr bwMode="auto">
                <a:xfrm>
                  <a:off x="6108152" y="1569328"/>
                  <a:ext cx="17362" cy="17362"/>
                </a:xfrm>
                <a:prstGeom prst="ellipse">
                  <a:avLst/>
                </a:prstGeom>
                <a:solidFill>
                  <a:srgbClr val="2C99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9" name="Freeform 58"/>
                <p:cNvSpPr/>
                <p:nvPr/>
              </p:nvSpPr>
              <p:spPr bwMode="auto">
                <a:xfrm>
                  <a:off x="6115096" y="1572801"/>
                  <a:ext cx="3473" cy="6944"/>
                </a:xfrm>
                <a:custGeom>
                  <a:avLst/>
                  <a:gdLst>
                    <a:gd name="T0" fmla="*/ 1 w 1"/>
                    <a:gd name="T1" fmla="*/ 1 h 2"/>
                    <a:gd name="T2" fmla="*/ 1 w 1"/>
                    <a:gd name="T3" fmla="*/ 2 h 2"/>
                    <a:gd name="T4" fmla="*/ 0 w 1"/>
                    <a:gd name="T5" fmla="*/ 1 h 2"/>
                    <a:gd name="T6" fmla="*/ 1 w 1"/>
                    <a:gd name="T7" fmla="*/ 0 h 2"/>
                    <a:gd name="T8" fmla="*/ 1 w 1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</p:grpSp>
      </p:grpSp>
      <p:sp>
        <p:nvSpPr>
          <p:cNvPr id="28" name="TextBox 39"/>
          <p:cNvSpPr txBox="1"/>
          <p:nvPr/>
        </p:nvSpPr>
        <p:spPr>
          <a:xfrm>
            <a:off x="719138" y="5625041"/>
            <a:ext cx="10753724" cy="49159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sz="1100" dirty="0">
              <a:solidFill>
                <a:schemeClr val="dk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29" name="Teardrop 40"/>
          <p:cNvSpPr/>
          <p:nvPr/>
        </p:nvSpPr>
        <p:spPr>
          <a:xfrm>
            <a:off x="952500" y="679167"/>
            <a:ext cx="365937" cy="36593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3445" y="539036"/>
            <a:ext cx="9865683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noProof="1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、浏览器的打印设置。点击</a:t>
            </a:r>
            <a:r>
              <a:rPr lang="zh-CN" altLang="en-US" sz="1600" noProof="1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打印该组报表</a:t>
            </a:r>
            <a:r>
              <a:rPr lang="zh-CN" altLang="en-US" sz="1600" noProof="1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，弹出打印页面，进入浏览器的文件</a:t>
            </a:r>
            <a:r>
              <a:rPr lang="en-US" altLang="zh-CN" sz="1600" noProof="1">
                <a:solidFill>
                  <a:schemeClr val="bg1"/>
                </a:solidFill>
                <a:sym typeface="+mn-ea"/>
              </a:rPr>
              <a:t>-&gt;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页面设置。</a:t>
            </a:r>
            <a:endParaRPr lang="en-US" altLang="zh-CN" sz="1600" noProof="1">
              <a:solidFill>
                <a:schemeClr val="bg1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设置内容：清空页眉、页脚清空；页边距根据情况酌情调小一些。</a:t>
            </a:r>
            <a:endParaRPr lang="zh-CN" altLang="en-US" sz="1600" noProof="1">
              <a:solidFill>
                <a:schemeClr val="bg1"/>
              </a:solidFill>
            </a:endParaRPr>
          </a:p>
        </p:txBody>
      </p:sp>
      <p:pic>
        <p:nvPicPr>
          <p:cNvPr id="41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078" y="1826783"/>
            <a:ext cx="5097997" cy="303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180" y="2312292"/>
            <a:ext cx="4832125" cy="321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文本框 42"/>
          <p:cNvSpPr txBox="1"/>
          <p:nvPr/>
        </p:nvSpPr>
        <p:spPr>
          <a:xfrm>
            <a:off x="1712349" y="284377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打印设置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5" name="Rectangle 9"/>
          <p:cNvSpPr/>
          <p:nvPr/>
        </p:nvSpPr>
        <p:spPr>
          <a:xfrm>
            <a:off x="0" y="-24612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3" name="Rectangle 52"/>
          <p:cNvSpPr>
            <a:spLocks noChangeArrowheads="1"/>
          </p:cNvSpPr>
          <p:nvPr/>
        </p:nvSpPr>
        <p:spPr bwMode="auto">
          <a:xfrm>
            <a:off x="3485190" y="1676968"/>
            <a:ext cx="5182560" cy="3417715"/>
          </a:xfrm>
          <a:prstGeom prst="rect">
            <a:avLst/>
          </a:prstGeom>
          <a:solidFill>
            <a:srgbClr val="0C0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21" name="组合 20"/>
          <p:cNvGrpSpPr/>
          <p:nvPr/>
        </p:nvGrpSpPr>
        <p:grpSpPr>
          <a:xfrm>
            <a:off x="2628857" y="1589876"/>
            <a:ext cx="6680298" cy="3832475"/>
            <a:chOff x="2628857" y="1589876"/>
            <a:chExt cx="6680298" cy="3832475"/>
          </a:xfrm>
        </p:grpSpPr>
        <p:grpSp>
          <p:nvGrpSpPr>
            <p:cNvPr id="3" name="组合 2"/>
            <p:cNvGrpSpPr/>
            <p:nvPr/>
          </p:nvGrpSpPr>
          <p:grpSpPr>
            <a:xfrm>
              <a:off x="2628857" y="1589876"/>
              <a:ext cx="6680298" cy="3832475"/>
              <a:chOff x="2462603" y="1122298"/>
              <a:chExt cx="6680298" cy="3832475"/>
            </a:xfrm>
          </p:grpSpPr>
          <p:sp>
            <p:nvSpPr>
              <p:cNvPr id="6" name="Freeform 45"/>
              <p:cNvSpPr/>
              <p:nvPr/>
            </p:nvSpPr>
            <p:spPr bwMode="auto">
              <a:xfrm>
                <a:off x="2462603" y="4761003"/>
                <a:ext cx="3655968" cy="193770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7" name="Freeform 46"/>
              <p:cNvSpPr/>
              <p:nvPr/>
            </p:nvSpPr>
            <p:spPr bwMode="auto">
              <a:xfrm>
                <a:off x="6073429" y="4819353"/>
                <a:ext cx="3069469" cy="135419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8" name="Freeform 47"/>
              <p:cNvSpPr/>
              <p:nvPr/>
            </p:nvSpPr>
            <p:spPr bwMode="auto">
              <a:xfrm>
                <a:off x="3174579" y="1122298"/>
                <a:ext cx="5412759" cy="3707473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9" name="Freeform 48"/>
              <p:cNvSpPr/>
              <p:nvPr/>
            </p:nvSpPr>
            <p:spPr bwMode="auto">
              <a:xfrm>
                <a:off x="3194949" y="1143000"/>
                <a:ext cx="5378502" cy="3669409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0" name="Freeform 49"/>
              <p:cNvSpPr/>
              <p:nvPr/>
            </p:nvSpPr>
            <p:spPr bwMode="auto">
              <a:xfrm>
                <a:off x="3194949" y="4645744"/>
                <a:ext cx="5378502" cy="166668"/>
              </a:xfrm>
              <a:custGeom>
                <a:avLst/>
                <a:gdLst>
                  <a:gd name="T0" fmla="*/ 1414 w 1414"/>
                  <a:gd name="T1" fmla="*/ 0 h 41"/>
                  <a:gd name="T2" fmla="*/ 1396 w 1414"/>
                  <a:gd name="T3" fmla="*/ 9 h 41"/>
                  <a:gd name="T4" fmla="*/ 18 w 1414"/>
                  <a:gd name="T5" fmla="*/ 9 h 41"/>
                  <a:gd name="T6" fmla="*/ 0 w 1414"/>
                  <a:gd name="T7" fmla="*/ 0 h 41"/>
                  <a:gd name="T8" fmla="*/ 0 w 1414"/>
                  <a:gd name="T9" fmla="*/ 1 h 41"/>
                  <a:gd name="T10" fmla="*/ 40 w 1414"/>
                  <a:gd name="T11" fmla="*/ 41 h 41"/>
                  <a:gd name="T12" fmla="*/ 1373 w 1414"/>
                  <a:gd name="T13" fmla="*/ 41 h 41"/>
                  <a:gd name="T14" fmla="*/ 1414 w 1414"/>
                  <a:gd name="T15" fmla="*/ 1 h 41"/>
                  <a:gd name="T16" fmla="*/ 1414 w 1414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41">
                    <a:moveTo>
                      <a:pt x="1414" y="0"/>
                    </a:moveTo>
                    <a:cubicBezTo>
                      <a:pt x="1409" y="6"/>
                      <a:pt x="1403" y="9"/>
                      <a:pt x="1396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0" y="9"/>
                      <a:pt x="4" y="6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3"/>
                      <a:pt x="18" y="41"/>
                      <a:pt x="40" y="41"/>
                    </a:cubicBezTo>
                    <a:cubicBezTo>
                      <a:pt x="1373" y="41"/>
                      <a:pt x="1373" y="41"/>
                      <a:pt x="1373" y="41"/>
                    </a:cubicBezTo>
                    <a:cubicBezTo>
                      <a:pt x="1396" y="41"/>
                      <a:pt x="1414" y="23"/>
                      <a:pt x="1414" y="1"/>
                    </a:cubicBezTo>
                    <a:lnTo>
                      <a:pt x="1414" y="0"/>
                    </a:lnTo>
                    <a:close/>
                  </a:path>
                </a:pathLst>
              </a:cu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1" name="Rectangle 50"/>
              <p:cNvSpPr>
                <a:spLocks noChangeArrowheads="1"/>
              </p:cNvSpPr>
              <p:nvPr/>
            </p:nvSpPr>
            <p:spPr bwMode="auto">
              <a:xfrm>
                <a:off x="2462603" y="4753103"/>
                <a:ext cx="6680298" cy="121806"/>
              </a:xfrm>
              <a:prstGeom prst="rect">
                <a:avLst/>
              </a:prstGeom>
              <a:solidFill>
                <a:srgbClr val="D2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2" name="Freeform 51"/>
              <p:cNvSpPr/>
              <p:nvPr/>
            </p:nvSpPr>
            <p:spPr bwMode="auto">
              <a:xfrm>
                <a:off x="5434035" y="4752212"/>
                <a:ext cx="875007" cy="62500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14" name="Rectangle 53"/>
            <p:cNvSpPr>
              <a:spLocks noChangeArrowheads="1"/>
            </p:cNvSpPr>
            <p:nvPr/>
          </p:nvSpPr>
          <p:spPr bwMode="auto">
            <a:xfrm>
              <a:off x="3499078" y="1838703"/>
              <a:ext cx="5116588" cy="32294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993394" y="1704457"/>
              <a:ext cx="52085" cy="60421"/>
              <a:chOff x="6090791" y="1524814"/>
              <a:chExt cx="52085" cy="60421"/>
            </a:xfrm>
          </p:grpSpPr>
          <p:sp>
            <p:nvSpPr>
              <p:cNvPr id="15" name="Oval 54"/>
              <p:cNvSpPr>
                <a:spLocks noChangeArrowheads="1"/>
              </p:cNvSpPr>
              <p:nvPr/>
            </p:nvSpPr>
            <p:spPr bwMode="auto">
              <a:xfrm>
                <a:off x="6090791" y="1533150"/>
                <a:ext cx="52085" cy="52085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6090791" y="1524814"/>
                <a:ext cx="52085" cy="48611"/>
                <a:chOff x="6090792" y="1551967"/>
                <a:chExt cx="52085" cy="48611"/>
              </a:xfrm>
            </p:grpSpPr>
            <p:sp>
              <p:nvSpPr>
                <p:cNvPr id="16" name="Oval 55"/>
                <p:cNvSpPr>
                  <a:spLocks noChangeArrowheads="1"/>
                </p:cNvSpPr>
                <p:nvPr/>
              </p:nvSpPr>
              <p:spPr bwMode="auto">
                <a:xfrm>
                  <a:off x="6090792" y="1551967"/>
                  <a:ext cx="52085" cy="48611"/>
                </a:xfrm>
                <a:prstGeom prst="ellipse">
                  <a:avLst/>
                </a:prstGeom>
                <a:solidFill>
                  <a:srgbClr val="0A0A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grpSp>
              <p:nvGrpSpPr>
                <p:cNvPr id="38" name="组合 37"/>
                <p:cNvGrpSpPr/>
                <p:nvPr/>
              </p:nvGrpSpPr>
              <p:grpSpPr>
                <a:xfrm>
                  <a:off x="6101207" y="1558912"/>
                  <a:ext cx="31251" cy="34722"/>
                  <a:chOff x="6101207" y="1558912"/>
                  <a:chExt cx="31251" cy="34722"/>
                </a:xfrm>
              </p:grpSpPr>
              <p:sp>
                <p:nvSpPr>
                  <p:cNvPr id="17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6101207" y="1558912"/>
                    <a:ext cx="31251" cy="3472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8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6108152" y="1569328"/>
                    <a:ext cx="17362" cy="17362"/>
                  </a:xfrm>
                  <a:prstGeom prst="ellipse">
                    <a:avLst/>
                  </a:prstGeom>
                  <a:solidFill>
                    <a:srgbClr val="2C99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19" name="Freeform 58"/>
                  <p:cNvSpPr/>
                  <p:nvPr/>
                </p:nvSpPr>
                <p:spPr bwMode="auto">
                  <a:xfrm>
                    <a:off x="6115096" y="1572801"/>
                    <a:ext cx="3473" cy="6944"/>
                  </a:xfrm>
                  <a:custGeom>
                    <a:avLst/>
                    <a:gdLst>
                      <a:gd name="T0" fmla="*/ 1 w 1"/>
                      <a:gd name="T1" fmla="*/ 1 h 2"/>
                      <a:gd name="T2" fmla="*/ 1 w 1"/>
                      <a:gd name="T3" fmla="*/ 2 h 2"/>
                      <a:gd name="T4" fmla="*/ 0 w 1"/>
                      <a:gd name="T5" fmla="*/ 1 h 2"/>
                      <a:gd name="T6" fmla="*/ 1 w 1"/>
                      <a:gd name="T7" fmla="*/ 0 h 2"/>
                      <a:gd name="T8" fmla="*/ 1 w 1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2">
                        <a:moveTo>
                          <a:pt x="1" y="1"/>
                        </a:moveTo>
                        <a:lnTo>
                          <a:pt x="1" y="2"/>
                        </a:lnTo>
                        <a:lnTo>
                          <a:pt x="0" y="1"/>
                        </a:lnTo>
                        <a:lnTo>
                          <a:pt x="1" y="0"/>
                        </a:lnTo>
                        <a:lnTo>
                          <a:pt x="1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</p:grpSp>
          </p:grpSp>
        </p:grpSp>
      </p:grpSp>
      <p:sp>
        <p:nvSpPr>
          <p:cNvPr id="28" name="TextBox 39"/>
          <p:cNvSpPr txBox="1"/>
          <p:nvPr/>
        </p:nvSpPr>
        <p:spPr>
          <a:xfrm>
            <a:off x="719138" y="5625041"/>
            <a:ext cx="10753724" cy="49159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sz="1100" dirty="0">
              <a:solidFill>
                <a:schemeClr val="dk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29" name="Teardrop 40"/>
          <p:cNvSpPr/>
          <p:nvPr/>
        </p:nvSpPr>
        <p:spPr>
          <a:xfrm>
            <a:off x="952500" y="679167"/>
            <a:ext cx="365937" cy="36593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3445" y="539036"/>
            <a:ext cx="9865683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noProof="1">
                <a:solidFill>
                  <a:schemeClr val="bg1"/>
                </a:solidFill>
                <a:latin typeface="+mn-ea"/>
                <a:sym typeface="+mn-ea"/>
              </a:rPr>
              <a:t>2</a:t>
            </a:r>
            <a:r>
              <a:rPr lang="zh-CN" altLang="en-US" sz="1600" noProof="1">
                <a:solidFill>
                  <a:schemeClr val="bg1"/>
                </a:solidFill>
                <a:latin typeface="+mn-ea"/>
                <a:sym typeface="+mn-ea"/>
              </a:rPr>
              <a:t>、点击 打印预览，计算机第一次打印的时候需安装打印控件，点击执行安装，弹出的对话框点击运行，提示打印控件安装成功后，关闭预览页面重新点击打印预览就可以打印了。</a:t>
            </a:r>
            <a:endParaRPr lang="zh-CN" altLang="en-US" sz="1600" noProof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712349" y="284377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打印设置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078" y="1852593"/>
            <a:ext cx="5116588" cy="19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93" y="3209351"/>
            <a:ext cx="28670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 bwMode="auto">
          <a:xfrm>
            <a:off x="4762" y="1919093"/>
            <a:ext cx="2730880" cy="360040"/>
          </a:xfrm>
          <a:prstGeom prst="parallelogram">
            <a:avLst>
              <a:gd name="adj" fmla="val 76283"/>
            </a:avLst>
          </a:prstGeom>
          <a:solidFill>
            <a:schemeClr val="accent1">
              <a:lumMod val="50000"/>
            </a:schemeClr>
          </a:solidFill>
          <a:ln w="19050">
            <a:noFill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 sz="1200" b="1" dirty="0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0" y="0"/>
          <a:ext cx="12192000" cy="2030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2" name="矩形 31"/>
          <p:cNvSpPr/>
          <p:nvPr/>
        </p:nvSpPr>
        <p:spPr>
          <a:xfrm>
            <a:off x="0" y="-13014"/>
            <a:ext cx="12192000" cy="2036321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 bwMode="auto">
          <a:xfrm>
            <a:off x="0" y="1523049"/>
            <a:ext cx="2459596" cy="75608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目   录</a:t>
            </a:r>
            <a:endParaRPr lang="zh-CN" altLang="en-US" sz="2400" b="1" dirty="0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39616" y="2037374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</a:rPr>
              <a:t>CONTENT</a:t>
            </a:r>
            <a:endParaRPr lang="zh-CN" altLang="en-US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757956" y="3675511"/>
            <a:ext cx="684076" cy="684076"/>
          </a:xfrm>
          <a:prstGeom prst="rect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1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0" name="Rectangle 73"/>
          <p:cNvSpPr/>
          <p:nvPr/>
        </p:nvSpPr>
        <p:spPr>
          <a:xfrm>
            <a:off x="1442032" y="3704138"/>
            <a:ext cx="2587220" cy="494087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年度统计的操作流程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73"/>
          <p:cNvSpPr/>
          <p:nvPr/>
        </p:nvSpPr>
        <p:spPr>
          <a:xfrm>
            <a:off x="8683619" y="3715703"/>
            <a:ext cx="2587220" cy="482522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常见问题与技术支持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73"/>
          <p:cNvSpPr/>
          <p:nvPr/>
        </p:nvSpPr>
        <p:spPr>
          <a:xfrm>
            <a:off x="5181884" y="3704139"/>
            <a:ext cx="2587220" cy="246221"/>
          </a:xfrm>
          <a:prstGeom prst="rect">
            <a:avLst/>
          </a:prstGeom>
        </p:spPr>
        <p:txBody>
          <a:bodyPr wrap="square" lIns="144000" tIns="0" rIns="144000" bIns="0">
            <a:noAutofit/>
          </a:bodyPr>
          <a:lstStyle/>
          <a:p>
            <a:pPr eaLnBrk="0" hangingPunct="0"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年系统的修改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7999542" y="3675511"/>
            <a:ext cx="684076" cy="684076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accent3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3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4497808" y="3675511"/>
            <a:ext cx="684076" cy="684076"/>
          </a:xfrm>
          <a:prstGeom prst="rect">
            <a:avLst/>
          </a:prstGeom>
          <a:solidFill>
            <a:schemeClr val="accent2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2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5" name="Rectangle 9"/>
          <p:cNvSpPr/>
          <p:nvPr/>
        </p:nvSpPr>
        <p:spPr>
          <a:xfrm>
            <a:off x="0" y="-24612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2628857" y="1589876"/>
            <a:ext cx="6680298" cy="3832475"/>
            <a:chOff x="2462603" y="1122298"/>
            <a:chExt cx="6680298" cy="3832475"/>
          </a:xfrm>
        </p:grpSpPr>
        <p:sp>
          <p:nvSpPr>
            <p:cNvPr id="6" name="Freeform 45"/>
            <p:cNvSpPr/>
            <p:nvPr/>
          </p:nvSpPr>
          <p:spPr bwMode="auto">
            <a:xfrm>
              <a:off x="2462603" y="4761003"/>
              <a:ext cx="3655968" cy="19377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073429" y="4819353"/>
              <a:ext cx="3069469" cy="135419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" name="Freeform 47"/>
            <p:cNvSpPr/>
            <p:nvPr/>
          </p:nvSpPr>
          <p:spPr bwMode="auto">
            <a:xfrm>
              <a:off x="3174579" y="1122298"/>
              <a:ext cx="5412759" cy="3707473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3194949" y="1143000"/>
              <a:ext cx="5378502" cy="3669409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49"/>
            <p:cNvSpPr/>
            <p:nvPr/>
          </p:nvSpPr>
          <p:spPr bwMode="auto">
            <a:xfrm>
              <a:off x="3194949" y="4645744"/>
              <a:ext cx="5378502" cy="16666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Rectangle 50"/>
            <p:cNvSpPr>
              <a:spLocks noChangeArrowheads="1"/>
            </p:cNvSpPr>
            <p:nvPr/>
          </p:nvSpPr>
          <p:spPr bwMode="auto">
            <a:xfrm>
              <a:off x="2462603" y="4753103"/>
              <a:ext cx="6680298" cy="121806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Freeform 51"/>
            <p:cNvSpPr/>
            <p:nvPr/>
          </p:nvSpPr>
          <p:spPr bwMode="auto">
            <a:xfrm>
              <a:off x="5434035" y="4752212"/>
              <a:ext cx="875007" cy="6250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3" name="Rectangle 52"/>
          <p:cNvSpPr>
            <a:spLocks noChangeArrowheads="1"/>
          </p:cNvSpPr>
          <p:nvPr/>
        </p:nvSpPr>
        <p:spPr bwMode="auto">
          <a:xfrm>
            <a:off x="3485190" y="1676968"/>
            <a:ext cx="5182560" cy="3417715"/>
          </a:xfrm>
          <a:prstGeom prst="rect">
            <a:avLst/>
          </a:prstGeom>
          <a:solidFill>
            <a:srgbClr val="0C0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" name="Rectangle 53"/>
          <p:cNvSpPr>
            <a:spLocks noChangeArrowheads="1"/>
          </p:cNvSpPr>
          <p:nvPr/>
        </p:nvSpPr>
        <p:spPr bwMode="auto">
          <a:xfrm>
            <a:off x="3499078" y="1838703"/>
            <a:ext cx="5116588" cy="3229481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40" name="组合 39"/>
          <p:cNvGrpSpPr/>
          <p:nvPr/>
        </p:nvGrpSpPr>
        <p:grpSpPr>
          <a:xfrm>
            <a:off x="5993394" y="1704457"/>
            <a:ext cx="52085" cy="60421"/>
            <a:chOff x="6090791" y="1524814"/>
            <a:chExt cx="52085" cy="60421"/>
          </a:xfrm>
        </p:grpSpPr>
        <p:sp>
          <p:nvSpPr>
            <p:cNvPr id="15" name="Oval 54"/>
            <p:cNvSpPr>
              <a:spLocks noChangeArrowheads="1"/>
            </p:cNvSpPr>
            <p:nvPr/>
          </p:nvSpPr>
          <p:spPr bwMode="auto">
            <a:xfrm>
              <a:off x="6090791" y="1533150"/>
              <a:ext cx="52085" cy="52085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090791" y="1524814"/>
              <a:ext cx="52085" cy="48611"/>
              <a:chOff x="6090792" y="1551967"/>
              <a:chExt cx="52085" cy="48611"/>
            </a:xfrm>
          </p:grpSpPr>
          <p:sp>
            <p:nvSpPr>
              <p:cNvPr id="16" name="Oval 55"/>
              <p:cNvSpPr>
                <a:spLocks noChangeArrowheads="1"/>
              </p:cNvSpPr>
              <p:nvPr/>
            </p:nvSpPr>
            <p:spPr bwMode="auto">
              <a:xfrm>
                <a:off x="6090792" y="1551967"/>
                <a:ext cx="52085" cy="48611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101207" y="1558912"/>
                <a:ext cx="31251" cy="34722"/>
                <a:chOff x="6101207" y="1558912"/>
                <a:chExt cx="31251" cy="34722"/>
              </a:xfrm>
            </p:grpSpPr>
            <p:sp>
              <p:nvSpPr>
                <p:cNvPr id="17" name="Oval 56"/>
                <p:cNvSpPr>
                  <a:spLocks noChangeArrowheads="1"/>
                </p:cNvSpPr>
                <p:nvPr/>
              </p:nvSpPr>
              <p:spPr bwMode="auto">
                <a:xfrm>
                  <a:off x="6101207" y="1558912"/>
                  <a:ext cx="31251" cy="34722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8" name="Oval 57"/>
                <p:cNvSpPr>
                  <a:spLocks noChangeArrowheads="1"/>
                </p:cNvSpPr>
                <p:nvPr/>
              </p:nvSpPr>
              <p:spPr bwMode="auto">
                <a:xfrm>
                  <a:off x="6108152" y="1569328"/>
                  <a:ext cx="17362" cy="17362"/>
                </a:xfrm>
                <a:prstGeom prst="ellipse">
                  <a:avLst/>
                </a:prstGeom>
                <a:solidFill>
                  <a:srgbClr val="2C99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19" name="Freeform 58"/>
                <p:cNvSpPr/>
                <p:nvPr/>
              </p:nvSpPr>
              <p:spPr bwMode="auto">
                <a:xfrm>
                  <a:off x="6115096" y="1572801"/>
                  <a:ext cx="3473" cy="6944"/>
                </a:xfrm>
                <a:custGeom>
                  <a:avLst/>
                  <a:gdLst>
                    <a:gd name="T0" fmla="*/ 1 w 1"/>
                    <a:gd name="T1" fmla="*/ 1 h 2"/>
                    <a:gd name="T2" fmla="*/ 1 w 1"/>
                    <a:gd name="T3" fmla="*/ 2 h 2"/>
                    <a:gd name="T4" fmla="*/ 0 w 1"/>
                    <a:gd name="T5" fmla="*/ 1 h 2"/>
                    <a:gd name="T6" fmla="*/ 1 w 1"/>
                    <a:gd name="T7" fmla="*/ 0 h 2"/>
                    <a:gd name="T8" fmla="*/ 1 w 1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lnTo>
                        <a:pt x="1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</p:grpSp>
      </p:grpSp>
      <p:sp>
        <p:nvSpPr>
          <p:cNvPr id="28" name="TextBox 39"/>
          <p:cNvSpPr txBox="1"/>
          <p:nvPr/>
        </p:nvSpPr>
        <p:spPr>
          <a:xfrm>
            <a:off x="719138" y="5625041"/>
            <a:ext cx="10753724" cy="49159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sz="1100" dirty="0">
              <a:solidFill>
                <a:schemeClr val="dk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29" name="Teardrop 40"/>
          <p:cNvSpPr/>
          <p:nvPr/>
        </p:nvSpPr>
        <p:spPr>
          <a:xfrm>
            <a:off x="952500" y="679167"/>
            <a:ext cx="365937" cy="36593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3445" y="539036"/>
            <a:ext cx="9865683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noProof="1">
                <a:solidFill>
                  <a:schemeClr val="bg1"/>
                </a:solidFill>
                <a:latin typeface="+mn-ea"/>
                <a:sym typeface="+mn-ea"/>
              </a:rPr>
              <a:t>3</a:t>
            </a:r>
            <a:r>
              <a:rPr lang="zh-CN" altLang="en-US" sz="1600" noProof="1">
                <a:solidFill>
                  <a:schemeClr val="bg1"/>
                </a:solidFill>
                <a:latin typeface="+mn-ea"/>
                <a:sym typeface="+mn-ea"/>
              </a:rPr>
              <a:t>、点击 打印，弹出的打印机设置页面不用再做任何设置，直接点击打印或确定即可。 </a:t>
            </a:r>
            <a:r>
              <a:rPr lang="en-US" altLang="zh-CN" sz="1600" noProof="1">
                <a:solidFill>
                  <a:schemeClr val="bg1"/>
                </a:solidFill>
                <a:latin typeface="+mn-ea"/>
                <a:sym typeface="+mn-ea"/>
              </a:rPr>
              <a:t>(</a:t>
            </a:r>
            <a:r>
              <a:rPr lang="zh-CN" altLang="en-US" sz="1600" noProof="1">
                <a:solidFill>
                  <a:schemeClr val="bg1"/>
                </a:solidFill>
                <a:latin typeface="+mn-ea"/>
                <a:sym typeface="+mn-ea"/>
              </a:rPr>
              <a:t>注意：因打印机型号不同，该页面弹出的打印界面会有差异</a:t>
            </a:r>
            <a:r>
              <a:rPr lang="en-US" altLang="zh-CN" sz="1600" noProof="1">
                <a:solidFill>
                  <a:schemeClr val="bg1"/>
                </a:solidFill>
                <a:latin typeface="+mn-ea"/>
                <a:sym typeface="+mn-ea"/>
              </a:rPr>
              <a:t>)</a:t>
            </a:r>
            <a:endParaRPr lang="zh-CN" altLang="en-US" sz="1600" noProof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712349" y="284377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打印设置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32" name="Picture 7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29"/>
          <a:stretch>
            <a:fillRect/>
          </a:stretch>
        </p:blipFill>
        <p:spPr bwMode="auto">
          <a:xfrm>
            <a:off x="3501810" y="1837063"/>
            <a:ext cx="5113855" cy="317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387" y="2962389"/>
            <a:ext cx="5029200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655901"/>
            <a:ext cx="3188423" cy="332399"/>
          </a:xfrm>
        </p:spPr>
        <p:txBody>
          <a:bodyPr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数据包导出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499" y="1230522"/>
            <a:ext cx="12203010" cy="2406812"/>
            <a:chOff x="17199" y="1230522"/>
            <a:chExt cx="12203010" cy="2406812"/>
          </a:xfrm>
        </p:grpSpPr>
        <p:graphicFrame>
          <p:nvGraphicFramePr>
            <p:cNvPr id="6" name="图示 5"/>
            <p:cNvGraphicFramePr/>
            <p:nvPr/>
          </p:nvGraphicFramePr>
          <p:xfrm>
            <a:off x="4076406" y="1248155"/>
            <a:ext cx="8115594" cy="238917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grpSp>
          <p:nvGrpSpPr>
            <p:cNvPr id="3" name="组合 2"/>
            <p:cNvGrpSpPr/>
            <p:nvPr/>
          </p:nvGrpSpPr>
          <p:grpSpPr>
            <a:xfrm>
              <a:off x="17199" y="1230522"/>
              <a:ext cx="12203010" cy="2404039"/>
              <a:chOff x="1309503" y="1215896"/>
              <a:chExt cx="12203010" cy="2404039"/>
            </a:xfrm>
          </p:grpSpPr>
          <p:sp>
            <p:nvSpPr>
              <p:cNvPr id="21" name="Rectangle 6"/>
              <p:cNvSpPr/>
              <p:nvPr/>
            </p:nvSpPr>
            <p:spPr>
              <a:xfrm>
                <a:off x="5385908" y="1215896"/>
                <a:ext cx="8126605" cy="2404038"/>
              </a:xfrm>
              <a:prstGeom prst="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任意多边形 18"/>
              <p:cNvSpPr/>
              <p:nvPr/>
            </p:nvSpPr>
            <p:spPr>
              <a:xfrm rot="5400000">
                <a:off x="3653261" y="-1122908"/>
                <a:ext cx="2399085" cy="7086602"/>
              </a:xfrm>
              <a:custGeom>
                <a:avLst/>
                <a:gdLst>
                  <a:gd name="connsiteX0" fmla="*/ 940182 w 2399085"/>
                  <a:gd name="connsiteY0" fmla="*/ 259836 h 4336244"/>
                  <a:gd name="connsiteX1" fmla="*/ 1199543 w 2399085"/>
                  <a:gd name="connsiteY1" fmla="*/ 0 h 4336244"/>
                  <a:gd name="connsiteX2" fmla="*/ 1458903 w 2399085"/>
                  <a:gd name="connsiteY2" fmla="*/ 259836 h 4336244"/>
                  <a:gd name="connsiteX3" fmla="*/ 0 w 2399085"/>
                  <a:gd name="connsiteY3" fmla="*/ 4336244 h 4336244"/>
                  <a:gd name="connsiteX4" fmla="*/ 0 w 2399085"/>
                  <a:gd name="connsiteY4" fmla="*/ 259837 h 4336244"/>
                  <a:gd name="connsiteX5" fmla="*/ 2399085 w 2399085"/>
                  <a:gd name="connsiteY5" fmla="*/ 259837 h 4336244"/>
                  <a:gd name="connsiteX6" fmla="*/ 2399084 w 2399085"/>
                  <a:gd name="connsiteY6" fmla="*/ 4336244 h 433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9085" h="4336244">
                    <a:moveTo>
                      <a:pt x="940182" y="259836"/>
                    </a:moveTo>
                    <a:lnTo>
                      <a:pt x="1199543" y="0"/>
                    </a:lnTo>
                    <a:lnTo>
                      <a:pt x="1458903" y="259836"/>
                    </a:lnTo>
                    <a:close/>
                    <a:moveTo>
                      <a:pt x="0" y="4336244"/>
                    </a:moveTo>
                    <a:lnTo>
                      <a:pt x="0" y="259837"/>
                    </a:lnTo>
                    <a:lnTo>
                      <a:pt x="2399085" y="259837"/>
                    </a:lnTo>
                    <a:lnTo>
                      <a:pt x="2399084" y="433624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3359220" y="1658620"/>
                <a:ext cx="533694" cy="533694"/>
                <a:chOff x="3228322" y="1577736"/>
                <a:chExt cx="875122" cy="875122"/>
              </a:xfrm>
            </p:grpSpPr>
            <p:sp>
              <p:nvSpPr>
                <p:cNvPr id="13" name="Rounded Rectangle 19"/>
                <p:cNvSpPr/>
                <p:nvPr/>
              </p:nvSpPr>
              <p:spPr>
                <a:xfrm>
                  <a:off x="3228322" y="1577736"/>
                  <a:ext cx="875122" cy="875122"/>
                </a:xfrm>
                <a:prstGeom prst="round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50000"/>
                    </a:lnSpc>
                  </a:pPr>
                  <a:endPara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16"/>
                <p:cNvSpPr>
                  <a:spLocks noEditPoints="1"/>
                </p:cNvSpPr>
                <p:nvPr/>
              </p:nvSpPr>
              <p:spPr bwMode="auto">
                <a:xfrm>
                  <a:off x="3408189" y="1771103"/>
                  <a:ext cx="545448" cy="545448"/>
                </a:xfrm>
                <a:custGeom>
                  <a:avLst/>
                  <a:gdLst>
                    <a:gd name="T0" fmla="*/ 118 w 236"/>
                    <a:gd name="T1" fmla="*/ 0 h 236"/>
                    <a:gd name="T2" fmla="*/ 0 w 236"/>
                    <a:gd name="T3" fmla="*/ 118 h 236"/>
                    <a:gd name="T4" fmla="*/ 118 w 236"/>
                    <a:gd name="T5" fmla="*/ 236 h 236"/>
                    <a:gd name="T6" fmla="*/ 236 w 236"/>
                    <a:gd name="T7" fmla="*/ 118 h 236"/>
                    <a:gd name="T8" fmla="*/ 118 w 236"/>
                    <a:gd name="T9" fmla="*/ 0 h 236"/>
                    <a:gd name="T10" fmla="*/ 106 w 236"/>
                    <a:gd name="T11" fmla="*/ 171 h 236"/>
                    <a:gd name="T12" fmla="*/ 54 w 236"/>
                    <a:gd name="T13" fmla="*/ 163 h 236"/>
                    <a:gd name="T14" fmla="*/ 54 w 236"/>
                    <a:gd name="T15" fmla="*/ 121 h 236"/>
                    <a:gd name="T16" fmla="*/ 106 w 236"/>
                    <a:gd name="T17" fmla="*/ 121 h 236"/>
                    <a:gd name="T18" fmla="*/ 106 w 236"/>
                    <a:gd name="T19" fmla="*/ 171 h 236"/>
                    <a:gd name="T20" fmla="*/ 106 w 236"/>
                    <a:gd name="T21" fmla="*/ 114 h 236"/>
                    <a:gd name="T22" fmla="*/ 54 w 236"/>
                    <a:gd name="T23" fmla="*/ 114 h 236"/>
                    <a:gd name="T24" fmla="*/ 54 w 236"/>
                    <a:gd name="T25" fmla="*/ 72 h 236"/>
                    <a:gd name="T26" fmla="*/ 106 w 236"/>
                    <a:gd name="T27" fmla="*/ 64 h 236"/>
                    <a:gd name="T28" fmla="*/ 106 w 236"/>
                    <a:gd name="T29" fmla="*/ 114 h 236"/>
                    <a:gd name="T30" fmla="*/ 182 w 236"/>
                    <a:gd name="T31" fmla="*/ 182 h 236"/>
                    <a:gd name="T32" fmla="*/ 113 w 236"/>
                    <a:gd name="T33" fmla="*/ 172 h 236"/>
                    <a:gd name="T34" fmla="*/ 113 w 236"/>
                    <a:gd name="T35" fmla="*/ 121 h 236"/>
                    <a:gd name="T36" fmla="*/ 182 w 236"/>
                    <a:gd name="T37" fmla="*/ 121 h 236"/>
                    <a:gd name="T38" fmla="*/ 182 w 236"/>
                    <a:gd name="T39" fmla="*/ 182 h 236"/>
                    <a:gd name="T40" fmla="*/ 182 w 236"/>
                    <a:gd name="T41" fmla="*/ 114 h 236"/>
                    <a:gd name="T42" fmla="*/ 113 w 236"/>
                    <a:gd name="T43" fmla="*/ 114 h 236"/>
                    <a:gd name="T44" fmla="*/ 113 w 236"/>
                    <a:gd name="T45" fmla="*/ 63 h 236"/>
                    <a:gd name="T46" fmla="*/ 182 w 236"/>
                    <a:gd name="T47" fmla="*/ 53 h 236"/>
                    <a:gd name="T48" fmla="*/ 182 w 236"/>
                    <a:gd name="T49" fmla="*/ 11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36" h="236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cubicBezTo>
                        <a:pt x="0" y="183"/>
                        <a:pt x="53" y="236"/>
                        <a:pt x="118" y="236"/>
                      </a:cubicBezTo>
                      <a:cubicBezTo>
                        <a:pt x="183" y="236"/>
                        <a:pt x="236" y="183"/>
                        <a:pt x="236" y="118"/>
                      </a:cubicBezTo>
                      <a:cubicBezTo>
                        <a:pt x="236" y="53"/>
                        <a:pt x="183" y="0"/>
                        <a:pt x="118" y="0"/>
                      </a:cubicBezTo>
                      <a:close/>
                      <a:moveTo>
                        <a:pt x="106" y="171"/>
                      </a:moveTo>
                      <a:cubicBezTo>
                        <a:pt x="54" y="163"/>
                        <a:pt x="54" y="163"/>
                        <a:pt x="54" y="163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cubicBezTo>
                        <a:pt x="106" y="121"/>
                        <a:pt x="106" y="121"/>
                        <a:pt x="106" y="121"/>
                      </a:cubicBezTo>
                      <a:lnTo>
                        <a:pt x="106" y="171"/>
                      </a:lnTo>
                      <a:close/>
                      <a:moveTo>
                        <a:pt x="106" y="114"/>
                      </a:moveTo>
                      <a:cubicBezTo>
                        <a:pt x="54" y="114"/>
                        <a:pt x="54" y="114"/>
                        <a:pt x="54" y="114"/>
                      </a:cubicBezTo>
                      <a:cubicBezTo>
                        <a:pt x="54" y="72"/>
                        <a:pt x="54" y="72"/>
                        <a:pt x="54" y="72"/>
                      </a:cubicBezTo>
                      <a:cubicBezTo>
                        <a:pt x="106" y="64"/>
                        <a:pt x="106" y="64"/>
                        <a:pt x="106" y="64"/>
                      </a:cubicBezTo>
                      <a:lnTo>
                        <a:pt x="106" y="114"/>
                      </a:lnTo>
                      <a:close/>
                      <a:moveTo>
                        <a:pt x="182" y="182"/>
                      </a:moveTo>
                      <a:cubicBezTo>
                        <a:pt x="113" y="172"/>
                        <a:pt x="113" y="172"/>
                        <a:pt x="113" y="172"/>
                      </a:cubicBezTo>
                      <a:cubicBezTo>
                        <a:pt x="113" y="121"/>
                        <a:pt x="113" y="121"/>
                        <a:pt x="113" y="121"/>
                      </a:cubicBezTo>
                      <a:cubicBezTo>
                        <a:pt x="182" y="121"/>
                        <a:pt x="182" y="121"/>
                        <a:pt x="182" y="121"/>
                      </a:cubicBezTo>
                      <a:lnTo>
                        <a:pt x="182" y="182"/>
                      </a:lnTo>
                      <a:close/>
                      <a:moveTo>
                        <a:pt x="182" y="114"/>
                      </a:moveTo>
                      <a:cubicBezTo>
                        <a:pt x="113" y="114"/>
                        <a:pt x="113" y="114"/>
                        <a:pt x="113" y="114"/>
                      </a:cubicBezTo>
                      <a:cubicBezTo>
                        <a:pt x="113" y="63"/>
                        <a:pt x="113" y="63"/>
                        <a:pt x="113" y="63"/>
                      </a:cubicBezTo>
                      <a:cubicBezTo>
                        <a:pt x="182" y="53"/>
                        <a:pt x="182" y="53"/>
                        <a:pt x="182" y="53"/>
                      </a:cubicBezTo>
                      <a:lnTo>
                        <a:pt x="182" y="11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/>
                <a:lstStyle/>
                <a:p>
                  <a:pPr defTabSz="1828165">
                    <a:lnSpc>
                      <a:spcPct val="150000"/>
                    </a:lnSpc>
                  </a:pPr>
                  <a:endParaRPr lang="en-GB" sz="36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2368420" y="1793709"/>
                <a:ext cx="4760637" cy="1295330"/>
                <a:chOff x="3421382" y="2343731"/>
                <a:chExt cx="3965597" cy="1295330"/>
              </a:xfrm>
            </p:grpSpPr>
            <p:sp>
              <p:nvSpPr>
                <p:cNvPr id="16" name="TextBox 12"/>
                <p:cNvSpPr txBox="1"/>
                <p:nvPr/>
              </p:nvSpPr>
              <p:spPr>
                <a:xfrm>
                  <a:off x="4732390" y="2343731"/>
                  <a:ext cx="2123043" cy="28302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wrap="square" lIns="72000" tIns="0" rIns="72000" bIns="0" rtlCol="0" anchor="b" anchorCtr="0">
                  <a:normAutofit/>
                </a:bodyPr>
                <a:lstStyle/>
                <a:p>
                  <a:pPr algn="ctr"/>
                  <a:r>
                    <a:rPr lang="zh-CN" altLang="en-US" b="1" noProof="1">
                      <a:solidFill>
                        <a:schemeClr val="bg1"/>
                      </a:solidFill>
                      <a:sym typeface="+mn-ea"/>
                    </a:rPr>
                    <a:t>统计数据上报两个文件</a:t>
                  </a:r>
                  <a:endPara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TextBox 12"/>
                <p:cNvSpPr txBox="1"/>
                <p:nvPr/>
              </p:nvSpPr>
              <p:spPr>
                <a:xfrm>
                  <a:off x="3421382" y="3016139"/>
                  <a:ext cx="3965597" cy="62292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wrap="square" lIns="72000" tIns="0" rIns="72000" bIns="0" rtlCol="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1</a:t>
                  </a:r>
                  <a:r>
                    <a:rPr lang="zh-CN" altLang="en-US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、统计数据上报盘。例： </a:t>
                  </a:r>
                  <a:r>
                    <a:rPr lang="en-US" altLang="zh-CN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10001rpms11866.zip</a:t>
                  </a:r>
                  <a:r>
                    <a:rPr lang="zh-CN" altLang="en-US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（必须）</a:t>
                  </a:r>
                  <a:endParaRPr lang="zh-CN" altLang="en-US" sz="1400" noProof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2</a:t>
                  </a:r>
                  <a:r>
                    <a:rPr lang="zh-CN" altLang="en-US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、备份数据文件。例：</a:t>
                  </a:r>
                  <a:r>
                    <a:rPr lang="en-US" altLang="zh-CN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10001_20181226.rpms </a:t>
                  </a:r>
                  <a:r>
                    <a:rPr lang="zh-CN" altLang="en-US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（备用）</a:t>
                  </a:r>
                  <a:endParaRPr lang="zh-CN" altLang="en-US" sz="1400" noProof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-4" y="3717554"/>
            <a:ext cx="12192005" cy="2408990"/>
            <a:chOff x="-4" y="3717554"/>
            <a:chExt cx="12192005" cy="2408990"/>
          </a:xfrm>
        </p:grpSpPr>
        <p:graphicFrame>
          <p:nvGraphicFramePr>
            <p:cNvPr id="5" name="图示 4"/>
            <p:cNvGraphicFramePr/>
            <p:nvPr/>
          </p:nvGraphicFramePr>
          <p:xfrm>
            <a:off x="-4" y="3722506"/>
            <a:ext cx="8115594" cy="238917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  <p:grpSp>
          <p:nvGrpSpPr>
            <p:cNvPr id="23" name="组合 22"/>
            <p:cNvGrpSpPr/>
            <p:nvPr/>
          </p:nvGrpSpPr>
          <p:grpSpPr>
            <a:xfrm>
              <a:off x="-4" y="3717554"/>
              <a:ext cx="12192005" cy="2408990"/>
              <a:chOff x="-292104" y="3717554"/>
              <a:chExt cx="12192005" cy="2408990"/>
            </a:xfrm>
          </p:grpSpPr>
          <p:sp>
            <p:nvSpPr>
              <p:cNvPr id="22" name="Rectangle 6"/>
              <p:cNvSpPr/>
              <p:nvPr/>
            </p:nvSpPr>
            <p:spPr>
              <a:xfrm>
                <a:off x="-292104" y="3722506"/>
                <a:ext cx="8126605" cy="2404038"/>
              </a:xfrm>
              <a:prstGeom prst="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任意多边形 19"/>
              <p:cNvSpPr/>
              <p:nvPr/>
            </p:nvSpPr>
            <p:spPr>
              <a:xfrm>
                <a:off x="3670301" y="3717554"/>
                <a:ext cx="8229600" cy="2399084"/>
              </a:xfrm>
              <a:custGeom>
                <a:avLst/>
                <a:gdLst>
                  <a:gd name="connsiteX0" fmla="*/ 257723 w 4334131"/>
                  <a:gd name="connsiteY0" fmla="*/ 0 h 2399084"/>
                  <a:gd name="connsiteX1" fmla="*/ 4334131 w 4334131"/>
                  <a:gd name="connsiteY1" fmla="*/ 0 h 2399084"/>
                  <a:gd name="connsiteX2" fmla="*/ 4334131 w 4334131"/>
                  <a:gd name="connsiteY2" fmla="*/ 2399084 h 2399084"/>
                  <a:gd name="connsiteX3" fmla="*/ 257723 w 4334131"/>
                  <a:gd name="connsiteY3" fmla="*/ 2399084 h 2399084"/>
                  <a:gd name="connsiteX4" fmla="*/ 257723 w 4334131"/>
                  <a:gd name="connsiteY4" fmla="*/ 1456794 h 2399084"/>
                  <a:gd name="connsiteX5" fmla="*/ 0 w 4334131"/>
                  <a:gd name="connsiteY5" fmla="*/ 1199543 h 2399084"/>
                  <a:gd name="connsiteX6" fmla="*/ 257723 w 4334131"/>
                  <a:gd name="connsiteY6" fmla="*/ 942292 h 2399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34131" h="2399084">
                    <a:moveTo>
                      <a:pt x="257723" y="0"/>
                    </a:moveTo>
                    <a:lnTo>
                      <a:pt x="4334131" y="0"/>
                    </a:lnTo>
                    <a:lnTo>
                      <a:pt x="4334131" y="2399084"/>
                    </a:lnTo>
                    <a:lnTo>
                      <a:pt x="257723" y="2399084"/>
                    </a:lnTo>
                    <a:lnTo>
                      <a:pt x="257723" y="1456794"/>
                    </a:lnTo>
                    <a:lnTo>
                      <a:pt x="0" y="1199543"/>
                    </a:lnTo>
                    <a:lnTo>
                      <a:pt x="257723" y="94229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6890355" y="4140002"/>
                <a:ext cx="533694" cy="533694"/>
                <a:chOff x="1534338" y="1606267"/>
                <a:chExt cx="875123" cy="875122"/>
              </a:xfrm>
            </p:grpSpPr>
            <p:sp>
              <p:nvSpPr>
                <p:cNvPr id="10" name="Rounded Rectangle 20"/>
                <p:cNvSpPr/>
                <p:nvPr/>
              </p:nvSpPr>
              <p:spPr>
                <a:xfrm>
                  <a:off x="1534338" y="1606267"/>
                  <a:ext cx="875123" cy="875122"/>
                </a:xfrm>
                <a:prstGeom prst="round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50000"/>
                    </a:lnSpc>
                  </a:pPr>
                  <a:endPara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Freeform 7"/>
                <p:cNvSpPr>
                  <a:spLocks noEditPoints="1"/>
                </p:cNvSpPr>
                <p:nvPr/>
              </p:nvSpPr>
              <p:spPr bwMode="auto">
                <a:xfrm>
                  <a:off x="1733356" y="1765790"/>
                  <a:ext cx="545449" cy="545448"/>
                </a:xfrm>
                <a:custGeom>
                  <a:avLst/>
                  <a:gdLst>
                    <a:gd name="T0" fmla="*/ 118 w 236"/>
                    <a:gd name="T1" fmla="*/ 0 h 236"/>
                    <a:gd name="T2" fmla="*/ 0 w 236"/>
                    <a:gd name="T3" fmla="*/ 118 h 236"/>
                    <a:gd name="T4" fmla="*/ 118 w 236"/>
                    <a:gd name="T5" fmla="*/ 236 h 236"/>
                    <a:gd name="T6" fmla="*/ 236 w 236"/>
                    <a:gd name="T7" fmla="*/ 118 h 236"/>
                    <a:gd name="T8" fmla="*/ 118 w 236"/>
                    <a:gd name="T9" fmla="*/ 0 h 236"/>
                    <a:gd name="T10" fmla="*/ 124 w 236"/>
                    <a:gd name="T11" fmla="*/ 56 h 236"/>
                    <a:gd name="T12" fmla="*/ 144 w 236"/>
                    <a:gd name="T13" fmla="*/ 46 h 236"/>
                    <a:gd name="T14" fmla="*/ 137 w 236"/>
                    <a:gd name="T15" fmla="*/ 67 h 236"/>
                    <a:gd name="T16" fmla="*/ 117 w 236"/>
                    <a:gd name="T17" fmla="*/ 77 h 236"/>
                    <a:gd name="T18" fmla="*/ 124 w 236"/>
                    <a:gd name="T19" fmla="*/ 56 h 236"/>
                    <a:gd name="T20" fmla="*/ 162 w 236"/>
                    <a:gd name="T21" fmla="*/ 164 h 236"/>
                    <a:gd name="T22" fmla="*/ 142 w 236"/>
                    <a:gd name="T23" fmla="*/ 181 h 236"/>
                    <a:gd name="T24" fmla="*/ 119 w 236"/>
                    <a:gd name="T25" fmla="*/ 175 h 236"/>
                    <a:gd name="T26" fmla="*/ 97 w 236"/>
                    <a:gd name="T27" fmla="*/ 181 h 236"/>
                    <a:gd name="T28" fmla="*/ 76 w 236"/>
                    <a:gd name="T29" fmla="*/ 164 h 236"/>
                    <a:gd name="T30" fmla="*/ 67 w 236"/>
                    <a:gd name="T31" fmla="*/ 96 h 236"/>
                    <a:gd name="T32" fmla="*/ 95 w 236"/>
                    <a:gd name="T33" fmla="*/ 79 h 236"/>
                    <a:gd name="T34" fmla="*/ 118 w 236"/>
                    <a:gd name="T35" fmla="*/ 85 h 236"/>
                    <a:gd name="T36" fmla="*/ 143 w 236"/>
                    <a:gd name="T37" fmla="*/ 79 h 236"/>
                    <a:gd name="T38" fmla="*/ 168 w 236"/>
                    <a:gd name="T39" fmla="*/ 92 h 236"/>
                    <a:gd name="T40" fmla="*/ 154 w 236"/>
                    <a:gd name="T41" fmla="*/ 118 h 236"/>
                    <a:gd name="T42" fmla="*/ 172 w 236"/>
                    <a:gd name="T43" fmla="*/ 145 h 236"/>
                    <a:gd name="T44" fmla="*/ 162 w 236"/>
                    <a:gd name="T45" fmla="*/ 16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36" h="236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cubicBezTo>
                        <a:pt x="0" y="183"/>
                        <a:pt x="53" y="236"/>
                        <a:pt x="118" y="236"/>
                      </a:cubicBezTo>
                      <a:cubicBezTo>
                        <a:pt x="183" y="236"/>
                        <a:pt x="236" y="183"/>
                        <a:pt x="236" y="118"/>
                      </a:cubicBezTo>
                      <a:cubicBezTo>
                        <a:pt x="236" y="53"/>
                        <a:pt x="183" y="0"/>
                        <a:pt x="118" y="0"/>
                      </a:cubicBezTo>
                      <a:close/>
                      <a:moveTo>
                        <a:pt x="124" y="56"/>
                      </a:moveTo>
                      <a:cubicBezTo>
                        <a:pt x="129" y="50"/>
                        <a:pt x="137" y="46"/>
                        <a:pt x="144" y="46"/>
                      </a:cubicBezTo>
                      <a:cubicBezTo>
                        <a:pt x="144" y="54"/>
                        <a:pt x="141" y="62"/>
                        <a:pt x="137" y="67"/>
                      </a:cubicBezTo>
                      <a:cubicBezTo>
                        <a:pt x="132" y="73"/>
                        <a:pt x="124" y="78"/>
                        <a:pt x="117" y="77"/>
                      </a:cubicBezTo>
                      <a:cubicBezTo>
                        <a:pt x="115" y="69"/>
                        <a:pt x="119" y="61"/>
                        <a:pt x="124" y="56"/>
                      </a:cubicBezTo>
                      <a:close/>
                      <a:moveTo>
                        <a:pt x="162" y="164"/>
                      </a:moveTo>
                      <a:cubicBezTo>
                        <a:pt x="157" y="172"/>
                        <a:pt x="151" y="180"/>
                        <a:pt x="142" y="181"/>
                      </a:cubicBezTo>
                      <a:cubicBezTo>
                        <a:pt x="133" y="181"/>
                        <a:pt x="130" y="175"/>
                        <a:pt x="119" y="175"/>
                      </a:cubicBezTo>
                      <a:cubicBezTo>
                        <a:pt x="109" y="175"/>
                        <a:pt x="106" y="180"/>
                        <a:pt x="97" y="181"/>
                      </a:cubicBezTo>
                      <a:cubicBezTo>
                        <a:pt x="88" y="181"/>
                        <a:pt x="82" y="172"/>
                        <a:pt x="76" y="164"/>
                      </a:cubicBezTo>
                      <a:cubicBezTo>
                        <a:pt x="64" y="147"/>
                        <a:pt x="55" y="116"/>
                        <a:pt x="67" y="96"/>
                      </a:cubicBezTo>
                      <a:cubicBezTo>
                        <a:pt x="73" y="85"/>
                        <a:pt x="84" y="79"/>
                        <a:pt x="95" y="79"/>
                      </a:cubicBezTo>
                      <a:cubicBezTo>
                        <a:pt x="104" y="79"/>
                        <a:pt x="112" y="85"/>
                        <a:pt x="118" y="85"/>
                      </a:cubicBezTo>
                      <a:cubicBezTo>
                        <a:pt x="123" y="85"/>
                        <a:pt x="133" y="77"/>
                        <a:pt x="143" y="79"/>
                      </a:cubicBezTo>
                      <a:cubicBezTo>
                        <a:pt x="148" y="79"/>
                        <a:pt x="160" y="80"/>
                        <a:pt x="168" y="92"/>
                      </a:cubicBezTo>
                      <a:cubicBezTo>
                        <a:pt x="167" y="92"/>
                        <a:pt x="153" y="100"/>
                        <a:pt x="154" y="118"/>
                      </a:cubicBezTo>
                      <a:cubicBezTo>
                        <a:pt x="154" y="138"/>
                        <a:pt x="171" y="145"/>
                        <a:pt x="172" y="145"/>
                      </a:cubicBezTo>
                      <a:cubicBezTo>
                        <a:pt x="171" y="145"/>
                        <a:pt x="169" y="155"/>
                        <a:pt x="162" y="16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/>
                <a:lstStyle/>
                <a:p>
                  <a:pPr defTabSz="1828165">
                    <a:lnSpc>
                      <a:spcPct val="150000"/>
                    </a:lnSpc>
                  </a:pPr>
                  <a:endParaRPr lang="en-GB" sz="36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4517102" y="4265337"/>
                <a:ext cx="7268793" cy="1376146"/>
                <a:chOff x="-1547093" y="2261775"/>
                <a:chExt cx="6054883" cy="1376146"/>
              </a:xfrm>
            </p:grpSpPr>
            <p:sp>
              <p:nvSpPr>
                <p:cNvPr id="19" name="TextBox 12"/>
                <p:cNvSpPr txBox="1"/>
                <p:nvPr/>
              </p:nvSpPr>
              <p:spPr>
                <a:xfrm>
                  <a:off x="349975" y="2261775"/>
                  <a:ext cx="2123043" cy="28302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wrap="square" lIns="72000" tIns="0" rIns="72000" bIns="0" rtlCol="0" anchor="b" anchorCtr="0">
                  <a:normAutofit/>
                </a:bodyPr>
                <a:lstStyle/>
                <a:p>
                  <a:pPr algn="ctr"/>
                  <a:r>
                    <a:rPr lang="zh-CN" altLang="en-US" b="1" noProof="1">
                      <a:solidFill>
                        <a:schemeClr val="bg1"/>
                      </a:solidFill>
                      <a:sym typeface="+mn-ea"/>
                    </a:rPr>
                    <a:t>导出方法</a:t>
                  </a:r>
                  <a:endPara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TextBox 12"/>
                <p:cNvSpPr txBox="1"/>
                <p:nvPr/>
              </p:nvSpPr>
              <p:spPr>
                <a:xfrm>
                  <a:off x="-1547093" y="3014999"/>
                  <a:ext cx="6054883" cy="62292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wrap="square" lIns="72000" tIns="0" rIns="72000" bIns="0" rtlCol="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1</a:t>
                  </a:r>
                  <a:r>
                    <a:rPr lang="zh-CN" altLang="en-US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、统计数据上报盘在“系统维护</a:t>
                  </a:r>
                  <a:r>
                    <a:rPr lang="en-US" altLang="zh-CN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-&gt;</a:t>
                  </a:r>
                  <a:r>
                    <a:rPr lang="zh-CN" altLang="en-US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数据导出”中操作。</a:t>
                  </a:r>
                  <a:endParaRPr lang="zh-CN" altLang="en-US" sz="1400" noProof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2</a:t>
                  </a:r>
                  <a:r>
                    <a:rPr lang="zh-CN" altLang="en-US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、备份数据文件通过 “开始</a:t>
                  </a:r>
                  <a:r>
                    <a:rPr lang="en-US" altLang="zh-CN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-&gt;</a:t>
                  </a:r>
                  <a:r>
                    <a:rPr lang="zh-CN" altLang="en-US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所有程序</a:t>
                  </a:r>
                  <a:r>
                    <a:rPr lang="en-US" altLang="zh-CN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-&gt;</a:t>
                  </a:r>
                  <a:r>
                    <a:rPr lang="zh-CN" altLang="en-US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科研管理系统</a:t>
                  </a:r>
                  <a:r>
                    <a:rPr lang="en-US" altLang="zh-CN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(</a:t>
                  </a:r>
                  <a:r>
                    <a:rPr lang="zh-CN" altLang="en-US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校级网络版</a:t>
                  </a:r>
                  <a:r>
                    <a:rPr lang="en-US" altLang="zh-CN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)-&gt;</a:t>
                  </a:r>
                  <a:r>
                    <a:rPr lang="zh-CN" altLang="en-US" sz="1400" noProof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系统维护子系统”。</a:t>
                  </a:r>
                  <a:endParaRPr lang="zh-CN" altLang="en-US" sz="1200" noProof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526635"/>
            <a:ext cx="3188423" cy="461665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2000" dirty="0">
                <a:latin typeface="+mn-ea"/>
              </a:rPr>
              <a:t>数据包导出 </a:t>
            </a:r>
            <a:r>
              <a:rPr lang="en-US" altLang="zh-CN" sz="2000" dirty="0">
                <a:latin typeface="+mn-ea"/>
              </a:rPr>
              <a:t>· </a:t>
            </a:r>
            <a:r>
              <a: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导出方法</a:t>
            </a:r>
            <a:endParaRPr lang="zh-CN" altLang="en-US" sz="2000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2641664" y="1533905"/>
          <a:ext cx="6877646" cy="2828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6" name="Rectangle 6"/>
          <p:cNvSpPr/>
          <p:nvPr/>
        </p:nvSpPr>
        <p:spPr>
          <a:xfrm>
            <a:off x="2032698" y="1537574"/>
            <a:ext cx="8126605" cy="2824876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任意多边形 22"/>
          <p:cNvSpPr/>
          <p:nvPr/>
        </p:nvSpPr>
        <p:spPr>
          <a:xfrm>
            <a:off x="-3993" y="1533871"/>
            <a:ext cx="5054963" cy="2834695"/>
          </a:xfrm>
          <a:custGeom>
            <a:avLst/>
            <a:gdLst>
              <a:gd name="connsiteX0" fmla="*/ 0 w 2902866"/>
              <a:gd name="connsiteY0" fmla="*/ 0 h 2834695"/>
              <a:gd name="connsiteX1" fmla="*/ 2676682 w 2902866"/>
              <a:gd name="connsiteY1" fmla="*/ 0 h 2834695"/>
              <a:gd name="connsiteX2" fmla="*/ 2676682 w 2902866"/>
              <a:gd name="connsiteY2" fmla="*/ 1150134 h 2834695"/>
              <a:gd name="connsiteX3" fmla="*/ 2902866 w 2902866"/>
              <a:gd name="connsiteY3" fmla="*/ 1417348 h 2834695"/>
              <a:gd name="connsiteX4" fmla="*/ 2676682 w 2902866"/>
              <a:gd name="connsiteY4" fmla="*/ 1684561 h 2834695"/>
              <a:gd name="connsiteX5" fmla="*/ 2676682 w 2902866"/>
              <a:gd name="connsiteY5" fmla="*/ 2834695 h 2834695"/>
              <a:gd name="connsiteX6" fmla="*/ 0 w 2902866"/>
              <a:gd name="connsiteY6" fmla="*/ 2834695 h 283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02866" h="2834695">
                <a:moveTo>
                  <a:pt x="0" y="0"/>
                </a:moveTo>
                <a:lnTo>
                  <a:pt x="2676682" y="0"/>
                </a:lnTo>
                <a:lnTo>
                  <a:pt x="2676682" y="1150134"/>
                </a:lnTo>
                <a:lnTo>
                  <a:pt x="2902866" y="1417348"/>
                </a:lnTo>
                <a:lnTo>
                  <a:pt x="2676682" y="1684561"/>
                </a:lnTo>
                <a:lnTo>
                  <a:pt x="2676682" y="2834695"/>
                </a:lnTo>
                <a:lnTo>
                  <a:pt x="0" y="28346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17500" sx="1000" sy="1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8" name="Straight Connector 20"/>
          <p:cNvCxnSpPr/>
          <p:nvPr/>
        </p:nvCxnSpPr>
        <p:spPr>
          <a:xfrm>
            <a:off x="1046941" y="5131712"/>
            <a:ext cx="1008026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23"/>
          <p:cNvSpPr/>
          <p:nvPr/>
        </p:nvSpPr>
        <p:spPr>
          <a:xfrm>
            <a:off x="9259911" y="1533871"/>
            <a:ext cx="2936082" cy="2834695"/>
          </a:xfrm>
          <a:custGeom>
            <a:avLst/>
            <a:gdLst>
              <a:gd name="connsiteX0" fmla="*/ 259399 w 2936082"/>
              <a:gd name="connsiteY0" fmla="*/ 1110895 h 2834695"/>
              <a:gd name="connsiteX1" fmla="*/ 259399 w 2936082"/>
              <a:gd name="connsiteY1" fmla="*/ 1723802 h 2834695"/>
              <a:gd name="connsiteX2" fmla="*/ 0 w 2936082"/>
              <a:gd name="connsiteY2" fmla="*/ 1417348 h 2834695"/>
              <a:gd name="connsiteX3" fmla="*/ 259400 w 2936082"/>
              <a:gd name="connsiteY3" fmla="*/ 0 h 2834695"/>
              <a:gd name="connsiteX4" fmla="*/ 2936082 w 2936082"/>
              <a:gd name="connsiteY4" fmla="*/ 0 h 2834695"/>
              <a:gd name="connsiteX5" fmla="*/ 2936082 w 2936082"/>
              <a:gd name="connsiteY5" fmla="*/ 2834695 h 2834695"/>
              <a:gd name="connsiteX6" fmla="*/ 259400 w 2936082"/>
              <a:gd name="connsiteY6" fmla="*/ 2834695 h 283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36082" h="2834695">
                <a:moveTo>
                  <a:pt x="259399" y="1110895"/>
                </a:moveTo>
                <a:lnTo>
                  <a:pt x="259399" y="1723802"/>
                </a:lnTo>
                <a:lnTo>
                  <a:pt x="0" y="1417348"/>
                </a:lnTo>
                <a:close/>
                <a:moveTo>
                  <a:pt x="259400" y="0"/>
                </a:moveTo>
                <a:lnTo>
                  <a:pt x="2936082" y="0"/>
                </a:lnTo>
                <a:lnTo>
                  <a:pt x="2936082" y="2834695"/>
                </a:lnTo>
                <a:lnTo>
                  <a:pt x="259400" y="28346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sx="1000" sy="1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9138" y="3058767"/>
            <a:ext cx="3736748" cy="87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0070C0"/>
              </a:buClr>
            </a:pPr>
            <a:r>
              <a:rPr lang="zh-CN" altLang="en-US" b="1" noProof="1">
                <a:solidFill>
                  <a:schemeClr val="bg1"/>
                </a:solidFill>
                <a:sym typeface="+mn-ea"/>
              </a:rPr>
              <a:t>1、统计数据上报盘在“系统维护-&gt;数据导出”中操作。</a:t>
            </a:r>
            <a:endParaRPr lang="zh-CN" altLang="en-US" b="1" noProof="1">
              <a:solidFill>
                <a:schemeClr val="bg1"/>
              </a:solidFill>
              <a:sym typeface="+mn-ea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247370" y="2006317"/>
            <a:ext cx="875122" cy="875122"/>
          </a:xfrm>
          <a:prstGeom prst="roundRect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01</a:t>
            </a:r>
            <a:endParaRPr lang="en-US" sz="28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234412" y="790014"/>
            <a:ext cx="7567441" cy="4341427"/>
            <a:chOff x="2628857" y="1589876"/>
            <a:chExt cx="6680298" cy="3832475"/>
          </a:xfrm>
        </p:grpSpPr>
        <p:grpSp>
          <p:nvGrpSpPr>
            <p:cNvPr id="28" name="组合 27"/>
            <p:cNvGrpSpPr/>
            <p:nvPr/>
          </p:nvGrpSpPr>
          <p:grpSpPr>
            <a:xfrm>
              <a:off x="2628857" y="1589876"/>
              <a:ext cx="6680298" cy="3832475"/>
              <a:chOff x="2462603" y="1122298"/>
              <a:chExt cx="6680298" cy="3832475"/>
            </a:xfrm>
          </p:grpSpPr>
          <p:sp>
            <p:nvSpPr>
              <p:cNvPr id="38" name="Freeform 45"/>
              <p:cNvSpPr/>
              <p:nvPr/>
            </p:nvSpPr>
            <p:spPr bwMode="auto">
              <a:xfrm>
                <a:off x="2462603" y="4761003"/>
                <a:ext cx="3655968" cy="193770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9" name="Freeform 46"/>
              <p:cNvSpPr/>
              <p:nvPr/>
            </p:nvSpPr>
            <p:spPr bwMode="auto">
              <a:xfrm>
                <a:off x="6073429" y="4819353"/>
                <a:ext cx="3069469" cy="135419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0" name="Freeform 47"/>
              <p:cNvSpPr/>
              <p:nvPr/>
            </p:nvSpPr>
            <p:spPr bwMode="auto">
              <a:xfrm>
                <a:off x="3174579" y="1122298"/>
                <a:ext cx="5412759" cy="3707473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1" name="Freeform 48"/>
              <p:cNvSpPr/>
              <p:nvPr/>
            </p:nvSpPr>
            <p:spPr bwMode="auto">
              <a:xfrm>
                <a:off x="3194949" y="1143000"/>
                <a:ext cx="5378502" cy="3669409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" name="Freeform 49"/>
              <p:cNvSpPr/>
              <p:nvPr/>
            </p:nvSpPr>
            <p:spPr bwMode="auto">
              <a:xfrm>
                <a:off x="3194949" y="4645744"/>
                <a:ext cx="5378502" cy="166668"/>
              </a:xfrm>
              <a:custGeom>
                <a:avLst/>
                <a:gdLst>
                  <a:gd name="T0" fmla="*/ 1414 w 1414"/>
                  <a:gd name="T1" fmla="*/ 0 h 41"/>
                  <a:gd name="T2" fmla="*/ 1396 w 1414"/>
                  <a:gd name="T3" fmla="*/ 9 h 41"/>
                  <a:gd name="T4" fmla="*/ 18 w 1414"/>
                  <a:gd name="T5" fmla="*/ 9 h 41"/>
                  <a:gd name="T6" fmla="*/ 0 w 1414"/>
                  <a:gd name="T7" fmla="*/ 0 h 41"/>
                  <a:gd name="T8" fmla="*/ 0 w 1414"/>
                  <a:gd name="T9" fmla="*/ 1 h 41"/>
                  <a:gd name="T10" fmla="*/ 40 w 1414"/>
                  <a:gd name="T11" fmla="*/ 41 h 41"/>
                  <a:gd name="T12" fmla="*/ 1373 w 1414"/>
                  <a:gd name="T13" fmla="*/ 41 h 41"/>
                  <a:gd name="T14" fmla="*/ 1414 w 1414"/>
                  <a:gd name="T15" fmla="*/ 1 h 41"/>
                  <a:gd name="T16" fmla="*/ 1414 w 1414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41">
                    <a:moveTo>
                      <a:pt x="1414" y="0"/>
                    </a:moveTo>
                    <a:cubicBezTo>
                      <a:pt x="1409" y="6"/>
                      <a:pt x="1403" y="9"/>
                      <a:pt x="1396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0" y="9"/>
                      <a:pt x="4" y="6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3"/>
                      <a:pt x="18" y="41"/>
                      <a:pt x="40" y="41"/>
                    </a:cubicBezTo>
                    <a:cubicBezTo>
                      <a:pt x="1373" y="41"/>
                      <a:pt x="1373" y="41"/>
                      <a:pt x="1373" y="41"/>
                    </a:cubicBezTo>
                    <a:cubicBezTo>
                      <a:pt x="1396" y="41"/>
                      <a:pt x="1414" y="23"/>
                      <a:pt x="1414" y="1"/>
                    </a:cubicBezTo>
                    <a:lnTo>
                      <a:pt x="1414" y="0"/>
                    </a:lnTo>
                    <a:close/>
                  </a:path>
                </a:pathLst>
              </a:cu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" name="Rectangle 50"/>
              <p:cNvSpPr>
                <a:spLocks noChangeArrowheads="1"/>
              </p:cNvSpPr>
              <p:nvPr/>
            </p:nvSpPr>
            <p:spPr bwMode="auto">
              <a:xfrm>
                <a:off x="2462603" y="4753103"/>
                <a:ext cx="6680298" cy="121806"/>
              </a:xfrm>
              <a:prstGeom prst="rect">
                <a:avLst/>
              </a:prstGeom>
              <a:solidFill>
                <a:srgbClr val="D2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" name="Freeform 51"/>
              <p:cNvSpPr/>
              <p:nvPr/>
            </p:nvSpPr>
            <p:spPr bwMode="auto">
              <a:xfrm>
                <a:off x="5434035" y="4752212"/>
                <a:ext cx="875007" cy="62500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29" name="Rectangle 53"/>
            <p:cNvSpPr>
              <a:spLocks noChangeArrowheads="1"/>
            </p:cNvSpPr>
            <p:nvPr/>
          </p:nvSpPr>
          <p:spPr bwMode="auto">
            <a:xfrm>
              <a:off x="3499078" y="1838703"/>
              <a:ext cx="5116588" cy="32294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993394" y="1704457"/>
              <a:ext cx="52085" cy="60421"/>
              <a:chOff x="6090791" y="1524814"/>
              <a:chExt cx="52085" cy="60421"/>
            </a:xfrm>
          </p:grpSpPr>
          <p:sp>
            <p:nvSpPr>
              <p:cNvPr id="31" name="Oval 54"/>
              <p:cNvSpPr>
                <a:spLocks noChangeArrowheads="1"/>
              </p:cNvSpPr>
              <p:nvPr/>
            </p:nvSpPr>
            <p:spPr bwMode="auto">
              <a:xfrm>
                <a:off x="6090791" y="1533150"/>
                <a:ext cx="52085" cy="52085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6090791" y="1524814"/>
                <a:ext cx="52085" cy="48611"/>
                <a:chOff x="6090792" y="1551967"/>
                <a:chExt cx="52085" cy="48611"/>
              </a:xfrm>
            </p:grpSpPr>
            <p:sp>
              <p:nvSpPr>
                <p:cNvPr id="33" name="Oval 55"/>
                <p:cNvSpPr>
                  <a:spLocks noChangeArrowheads="1"/>
                </p:cNvSpPr>
                <p:nvPr/>
              </p:nvSpPr>
              <p:spPr bwMode="auto">
                <a:xfrm>
                  <a:off x="6090792" y="1551967"/>
                  <a:ext cx="52085" cy="48611"/>
                </a:xfrm>
                <a:prstGeom prst="ellipse">
                  <a:avLst/>
                </a:prstGeom>
                <a:solidFill>
                  <a:srgbClr val="0A0A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grpSp>
              <p:nvGrpSpPr>
                <p:cNvPr id="34" name="组合 33"/>
                <p:cNvGrpSpPr/>
                <p:nvPr/>
              </p:nvGrpSpPr>
              <p:grpSpPr>
                <a:xfrm>
                  <a:off x="6101207" y="1558912"/>
                  <a:ext cx="31251" cy="34722"/>
                  <a:chOff x="6101207" y="1558912"/>
                  <a:chExt cx="31251" cy="34722"/>
                </a:xfrm>
              </p:grpSpPr>
              <p:sp>
                <p:nvSpPr>
                  <p:cNvPr id="35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6101207" y="1558912"/>
                    <a:ext cx="31251" cy="3472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6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6108152" y="1569328"/>
                    <a:ext cx="17362" cy="17362"/>
                  </a:xfrm>
                  <a:prstGeom prst="ellipse">
                    <a:avLst/>
                  </a:prstGeom>
                  <a:solidFill>
                    <a:srgbClr val="2C99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7" name="Freeform 58"/>
                  <p:cNvSpPr/>
                  <p:nvPr/>
                </p:nvSpPr>
                <p:spPr bwMode="auto">
                  <a:xfrm>
                    <a:off x="6115096" y="1572801"/>
                    <a:ext cx="3473" cy="6944"/>
                  </a:xfrm>
                  <a:custGeom>
                    <a:avLst/>
                    <a:gdLst>
                      <a:gd name="T0" fmla="*/ 1 w 1"/>
                      <a:gd name="T1" fmla="*/ 1 h 2"/>
                      <a:gd name="T2" fmla="*/ 1 w 1"/>
                      <a:gd name="T3" fmla="*/ 2 h 2"/>
                      <a:gd name="T4" fmla="*/ 0 w 1"/>
                      <a:gd name="T5" fmla="*/ 1 h 2"/>
                      <a:gd name="T6" fmla="*/ 1 w 1"/>
                      <a:gd name="T7" fmla="*/ 0 h 2"/>
                      <a:gd name="T8" fmla="*/ 1 w 1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2">
                        <a:moveTo>
                          <a:pt x="1" y="1"/>
                        </a:moveTo>
                        <a:lnTo>
                          <a:pt x="1" y="2"/>
                        </a:lnTo>
                        <a:lnTo>
                          <a:pt x="0" y="1"/>
                        </a:lnTo>
                        <a:lnTo>
                          <a:pt x="1" y="0"/>
                        </a:lnTo>
                        <a:lnTo>
                          <a:pt x="1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</p:grpSp>
          </p:grpSp>
        </p:grpSp>
      </p:grpSp>
      <p:pic>
        <p:nvPicPr>
          <p:cNvPr id="45" name="图片 4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972" y="1069937"/>
            <a:ext cx="5741968" cy="329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526635"/>
            <a:ext cx="3188423" cy="461665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zh-CN" altLang="en-US" sz="2000" dirty="0">
                <a:latin typeface="+mn-ea"/>
              </a:rPr>
              <a:t>数据包导出 </a:t>
            </a:r>
            <a:r>
              <a:rPr lang="en-US" altLang="zh-CN" sz="2000" dirty="0">
                <a:latin typeface="+mn-ea"/>
              </a:rPr>
              <a:t>· </a:t>
            </a:r>
            <a:r>
              <a:rPr lang="zh-CN" altLang="en-US" sz="20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导出方法</a:t>
            </a:r>
            <a:endParaRPr lang="zh-CN" altLang="en-US" sz="2000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2641664" y="1533905"/>
          <a:ext cx="6877646" cy="2828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6" name="Rectangle 6"/>
          <p:cNvSpPr/>
          <p:nvPr/>
        </p:nvSpPr>
        <p:spPr>
          <a:xfrm>
            <a:off x="2032698" y="1537574"/>
            <a:ext cx="8126605" cy="2824876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任意多边形 22"/>
          <p:cNvSpPr/>
          <p:nvPr/>
        </p:nvSpPr>
        <p:spPr>
          <a:xfrm>
            <a:off x="-3993" y="1533871"/>
            <a:ext cx="5054963" cy="2834695"/>
          </a:xfrm>
          <a:custGeom>
            <a:avLst/>
            <a:gdLst>
              <a:gd name="connsiteX0" fmla="*/ 0 w 2902866"/>
              <a:gd name="connsiteY0" fmla="*/ 0 h 2834695"/>
              <a:gd name="connsiteX1" fmla="*/ 2676682 w 2902866"/>
              <a:gd name="connsiteY1" fmla="*/ 0 h 2834695"/>
              <a:gd name="connsiteX2" fmla="*/ 2676682 w 2902866"/>
              <a:gd name="connsiteY2" fmla="*/ 1150134 h 2834695"/>
              <a:gd name="connsiteX3" fmla="*/ 2902866 w 2902866"/>
              <a:gd name="connsiteY3" fmla="*/ 1417348 h 2834695"/>
              <a:gd name="connsiteX4" fmla="*/ 2676682 w 2902866"/>
              <a:gd name="connsiteY4" fmla="*/ 1684561 h 2834695"/>
              <a:gd name="connsiteX5" fmla="*/ 2676682 w 2902866"/>
              <a:gd name="connsiteY5" fmla="*/ 2834695 h 2834695"/>
              <a:gd name="connsiteX6" fmla="*/ 0 w 2902866"/>
              <a:gd name="connsiteY6" fmla="*/ 2834695 h 283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02866" h="2834695">
                <a:moveTo>
                  <a:pt x="0" y="0"/>
                </a:moveTo>
                <a:lnTo>
                  <a:pt x="2676682" y="0"/>
                </a:lnTo>
                <a:lnTo>
                  <a:pt x="2676682" y="1150134"/>
                </a:lnTo>
                <a:lnTo>
                  <a:pt x="2902866" y="1417348"/>
                </a:lnTo>
                <a:lnTo>
                  <a:pt x="2676682" y="1684561"/>
                </a:lnTo>
                <a:lnTo>
                  <a:pt x="2676682" y="2834695"/>
                </a:lnTo>
                <a:lnTo>
                  <a:pt x="0" y="28346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17500" sx="1000" sy="1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8" name="Straight Connector 20"/>
          <p:cNvCxnSpPr/>
          <p:nvPr/>
        </p:nvCxnSpPr>
        <p:spPr>
          <a:xfrm>
            <a:off x="1046941" y="5131712"/>
            <a:ext cx="1008026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23"/>
          <p:cNvSpPr/>
          <p:nvPr/>
        </p:nvSpPr>
        <p:spPr>
          <a:xfrm>
            <a:off x="9259911" y="1533871"/>
            <a:ext cx="2936082" cy="2834695"/>
          </a:xfrm>
          <a:custGeom>
            <a:avLst/>
            <a:gdLst>
              <a:gd name="connsiteX0" fmla="*/ 259399 w 2936082"/>
              <a:gd name="connsiteY0" fmla="*/ 1110895 h 2834695"/>
              <a:gd name="connsiteX1" fmla="*/ 259399 w 2936082"/>
              <a:gd name="connsiteY1" fmla="*/ 1723802 h 2834695"/>
              <a:gd name="connsiteX2" fmla="*/ 0 w 2936082"/>
              <a:gd name="connsiteY2" fmla="*/ 1417348 h 2834695"/>
              <a:gd name="connsiteX3" fmla="*/ 259400 w 2936082"/>
              <a:gd name="connsiteY3" fmla="*/ 0 h 2834695"/>
              <a:gd name="connsiteX4" fmla="*/ 2936082 w 2936082"/>
              <a:gd name="connsiteY4" fmla="*/ 0 h 2834695"/>
              <a:gd name="connsiteX5" fmla="*/ 2936082 w 2936082"/>
              <a:gd name="connsiteY5" fmla="*/ 2834695 h 2834695"/>
              <a:gd name="connsiteX6" fmla="*/ 259400 w 2936082"/>
              <a:gd name="connsiteY6" fmla="*/ 2834695 h 283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36082" h="2834695">
                <a:moveTo>
                  <a:pt x="259399" y="1110895"/>
                </a:moveTo>
                <a:lnTo>
                  <a:pt x="259399" y="1723802"/>
                </a:lnTo>
                <a:lnTo>
                  <a:pt x="0" y="1417348"/>
                </a:lnTo>
                <a:close/>
                <a:moveTo>
                  <a:pt x="259400" y="0"/>
                </a:moveTo>
                <a:lnTo>
                  <a:pt x="2936082" y="0"/>
                </a:lnTo>
                <a:lnTo>
                  <a:pt x="2936082" y="2834695"/>
                </a:lnTo>
                <a:lnTo>
                  <a:pt x="259400" y="28346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317500" sx="1000" sy="1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9138" y="3058767"/>
            <a:ext cx="3736748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0070C0"/>
              </a:buClr>
            </a:pPr>
            <a:r>
              <a:rPr lang="en-US" altLang="zh-CN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、备份数据文件通过 “开始</a:t>
            </a:r>
            <a:r>
              <a:rPr lang="en-US" altLang="zh-CN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所有程序</a:t>
            </a:r>
            <a:r>
              <a:rPr lang="en-US" altLang="zh-CN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-&gt;</a:t>
            </a: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科研管理系统</a:t>
            </a:r>
            <a:r>
              <a:rPr lang="en-US" altLang="zh-CN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校级网络版</a:t>
            </a:r>
            <a:r>
              <a:rPr lang="en-US" altLang="zh-CN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)-&gt;</a:t>
            </a: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系统维护子系统”。</a:t>
            </a:r>
            <a:endParaRPr lang="zh-CN" altLang="en-US" sz="16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247370" y="2006317"/>
            <a:ext cx="875122" cy="875122"/>
          </a:xfrm>
          <a:prstGeom prst="roundRect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02</a:t>
            </a:r>
            <a:endParaRPr lang="en-US" sz="28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454122" y="801444"/>
            <a:ext cx="7567441" cy="4341427"/>
            <a:chOff x="2628857" y="1589876"/>
            <a:chExt cx="6680298" cy="3832475"/>
          </a:xfrm>
        </p:grpSpPr>
        <p:grpSp>
          <p:nvGrpSpPr>
            <p:cNvPr id="28" name="组合 27"/>
            <p:cNvGrpSpPr/>
            <p:nvPr/>
          </p:nvGrpSpPr>
          <p:grpSpPr>
            <a:xfrm>
              <a:off x="2628857" y="1589876"/>
              <a:ext cx="6680298" cy="3832475"/>
              <a:chOff x="2462603" y="1122298"/>
              <a:chExt cx="6680298" cy="3832475"/>
            </a:xfrm>
          </p:grpSpPr>
          <p:sp>
            <p:nvSpPr>
              <p:cNvPr id="38" name="Freeform 45"/>
              <p:cNvSpPr/>
              <p:nvPr/>
            </p:nvSpPr>
            <p:spPr bwMode="auto">
              <a:xfrm>
                <a:off x="2462603" y="4761003"/>
                <a:ext cx="3655968" cy="193770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9" name="Freeform 46"/>
              <p:cNvSpPr/>
              <p:nvPr/>
            </p:nvSpPr>
            <p:spPr bwMode="auto">
              <a:xfrm>
                <a:off x="6073429" y="4819353"/>
                <a:ext cx="3069469" cy="135419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0" name="Freeform 47"/>
              <p:cNvSpPr/>
              <p:nvPr/>
            </p:nvSpPr>
            <p:spPr bwMode="auto">
              <a:xfrm>
                <a:off x="3174579" y="1122298"/>
                <a:ext cx="5412759" cy="3707473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1" name="Freeform 48"/>
              <p:cNvSpPr/>
              <p:nvPr/>
            </p:nvSpPr>
            <p:spPr bwMode="auto">
              <a:xfrm>
                <a:off x="3194949" y="1143000"/>
                <a:ext cx="5378502" cy="3669409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2" name="Freeform 49"/>
              <p:cNvSpPr/>
              <p:nvPr/>
            </p:nvSpPr>
            <p:spPr bwMode="auto">
              <a:xfrm>
                <a:off x="3194949" y="4645744"/>
                <a:ext cx="5378502" cy="166668"/>
              </a:xfrm>
              <a:custGeom>
                <a:avLst/>
                <a:gdLst>
                  <a:gd name="T0" fmla="*/ 1414 w 1414"/>
                  <a:gd name="T1" fmla="*/ 0 h 41"/>
                  <a:gd name="T2" fmla="*/ 1396 w 1414"/>
                  <a:gd name="T3" fmla="*/ 9 h 41"/>
                  <a:gd name="T4" fmla="*/ 18 w 1414"/>
                  <a:gd name="T5" fmla="*/ 9 h 41"/>
                  <a:gd name="T6" fmla="*/ 0 w 1414"/>
                  <a:gd name="T7" fmla="*/ 0 h 41"/>
                  <a:gd name="T8" fmla="*/ 0 w 1414"/>
                  <a:gd name="T9" fmla="*/ 1 h 41"/>
                  <a:gd name="T10" fmla="*/ 40 w 1414"/>
                  <a:gd name="T11" fmla="*/ 41 h 41"/>
                  <a:gd name="T12" fmla="*/ 1373 w 1414"/>
                  <a:gd name="T13" fmla="*/ 41 h 41"/>
                  <a:gd name="T14" fmla="*/ 1414 w 1414"/>
                  <a:gd name="T15" fmla="*/ 1 h 41"/>
                  <a:gd name="T16" fmla="*/ 1414 w 1414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41">
                    <a:moveTo>
                      <a:pt x="1414" y="0"/>
                    </a:moveTo>
                    <a:cubicBezTo>
                      <a:pt x="1409" y="6"/>
                      <a:pt x="1403" y="9"/>
                      <a:pt x="1396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0" y="9"/>
                      <a:pt x="4" y="6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3"/>
                      <a:pt x="18" y="41"/>
                      <a:pt x="40" y="41"/>
                    </a:cubicBezTo>
                    <a:cubicBezTo>
                      <a:pt x="1373" y="41"/>
                      <a:pt x="1373" y="41"/>
                      <a:pt x="1373" y="41"/>
                    </a:cubicBezTo>
                    <a:cubicBezTo>
                      <a:pt x="1396" y="41"/>
                      <a:pt x="1414" y="23"/>
                      <a:pt x="1414" y="1"/>
                    </a:cubicBezTo>
                    <a:lnTo>
                      <a:pt x="1414" y="0"/>
                    </a:lnTo>
                    <a:close/>
                  </a:path>
                </a:pathLst>
              </a:cu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3" name="Rectangle 50"/>
              <p:cNvSpPr>
                <a:spLocks noChangeArrowheads="1"/>
              </p:cNvSpPr>
              <p:nvPr/>
            </p:nvSpPr>
            <p:spPr bwMode="auto">
              <a:xfrm>
                <a:off x="2462603" y="4753103"/>
                <a:ext cx="6680298" cy="121806"/>
              </a:xfrm>
              <a:prstGeom prst="rect">
                <a:avLst/>
              </a:prstGeom>
              <a:solidFill>
                <a:srgbClr val="D2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44" name="Freeform 51"/>
              <p:cNvSpPr/>
              <p:nvPr/>
            </p:nvSpPr>
            <p:spPr bwMode="auto">
              <a:xfrm>
                <a:off x="5434035" y="4752212"/>
                <a:ext cx="875007" cy="62500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29" name="Rectangle 53"/>
            <p:cNvSpPr>
              <a:spLocks noChangeArrowheads="1"/>
            </p:cNvSpPr>
            <p:nvPr/>
          </p:nvSpPr>
          <p:spPr bwMode="auto">
            <a:xfrm>
              <a:off x="3499078" y="1838703"/>
              <a:ext cx="5116588" cy="322948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993394" y="1704457"/>
              <a:ext cx="52085" cy="60421"/>
              <a:chOff x="6090791" y="1524814"/>
              <a:chExt cx="52085" cy="60421"/>
            </a:xfrm>
          </p:grpSpPr>
          <p:sp>
            <p:nvSpPr>
              <p:cNvPr id="31" name="Oval 54"/>
              <p:cNvSpPr>
                <a:spLocks noChangeArrowheads="1"/>
              </p:cNvSpPr>
              <p:nvPr/>
            </p:nvSpPr>
            <p:spPr bwMode="auto">
              <a:xfrm>
                <a:off x="6090791" y="1533150"/>
                <a:ext cx="52085" cy="52085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6090791" y="1524814"/>
                <a:ext cx="52085" cy="48611"/>
                <a:chOff x="6090792" y="1551967"/>
                <a:chExt cx="52085" cy="48611"/>
              </a:xfrm>
            </p:grpSpPr>
            <p:sp>
              <p:nvSpPr>
                <p:cNvPr id="33" name="Oval 55"/>
                <p:cNvSpPr>
                  <a:spLocks noChangeArrowheads="1"/>
                </p:cNvSpPr>
                <p:nvPr/>
              </p:nvSpPr>
              <p:spPr bwMode="auto">
                <a:xfrm>
                  <a:off x="6090792" y="1551967"/>
                  <a:ext cx="52085" cy="48611"/>
                </a:xfrm>
                <a:prstGeom prst="ellipse">
                  <a:avLst/>
                </a:prstGeom>
                <a:solidFill>
                  <a:srgbClr val="0A0A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grpSp>
              <p:nvGrpSpPr>
                <p:cNvPr id="34" name="组合 33"/>
                <p:cNvGrpSpPr/>
                <p:nvPr/>
              </p:nvGrpSpPr>
              <p:grpSpPr>
                <a:xfrm>
                  <a:off x="6101207" y="1558912"/>
                  <a:ext cx="31251" cy="34722"/>
                  <a:chOff x="6101207" y="1558912"/>
                  <a:chExt cx="31251" cy="34722"/>
                </a:xfrm>
              </p:grpSpPr>
              <p:sp>
                <p:nvSpPr>
                  <p:cNvPr id="35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6101207" y="1558912"/>
                    <a:ext cx="31251" cy="34722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6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6108152" y="1569328"/>
                    <a:ext cx="17362" cy="17362"/>
                  </a:xfrm>
                  <a:prstGeom prst="ellipse">
                    <a:avLst/>
                  </a:prstGeom>
                  <a:solidFill>
                    <a:srgbClr val="2C99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  <p:sp>
                <p:nvSpPr>
                  <p:cNvPr id="37" name="Freeform 58"/>
                  <p:cNvSpPr/>
                  <p:nvPr/>
                </p:nvSpPr>
                <p:spPr bwMode="auto">
                  <a:xfrm>
                    <a:off x="6115096" y="1572801"/>
                    <a:ext cx="3473" cy="6944"/>
                  </a:xfrm>
                  <a:custGeom>
                    <a:avLst/>
                    <a:gdLst>
                      <a:gd name="T0" fmla="*/ 1 w 1"/>
                      <a:gd name="T1" fmla="*/ 1 h 2"/>
                      <a:gd name="T2" fmla="*/ 1 w 1"/>
                      <a:gd name="T3" fmla="*/ 2 h 2"/>
                      <a:gd name="T4" fmla="*/ 0 w 1"/>
                      <a:gd name="T5" fmla="*/ 1 h 2"/>
                      <a:gd name="T6" fmla="*/ 1 w 1"/>
                      <a:gd name="T7" fmla="*/ 0 h 2"/>
                      <a:gd name="T8" fmla="*/ 1 w 1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2">
                        <a:moveTo>
                          <a:pt x="1" y="1"/>
                        </a:moveTo>
                        <a:lnTo>
                          <a:pt x="1" y="2"/>
                        </a:lnTo>
                        <a:lnTo>
                          <a:pt x="0" y="1"/>
                        </a:lnTo>
                        <a:lnTo>
                          <a:pt x="1" y="0"/>
                        </a:lnTo>
                        <a:lnTo>
                          <a:pt x="1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id-ID"/>
                  </a:p>
                </p:txBody>
              </p:sp>
            </p:grpSp>
          </p:grpSp>
        </p:grpSp>
      </p:grpSp>
      <p:pic>
        <p:nvPicPr>
          <p:cNvPr id="46" name="Picture 4" descr="C:\Users\wly\Desktop\360截图2012112921565885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908" y="1083529"/>
            <a:ext cx="4991467" cy="347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601585"/>
            <a:ext cx="4095927" cy="386715"/>
          </a:xfrm>
        </p:spPr>
        <p:txBody>
          <a:bodyPr/>
          <a:lstStyle/>
          <a:p>
            <a:r>
              <a:rPr sz="2800">
                <a:latin typeface="+mn-ea"/>
                <a:sym typeface="+mn-ea"/>
              </a:rPr>
              <a:t>二、</a:t>
            </a:r>
            <a:r>
              <a:rPr lang="en-US" altLang="zh-CN" sz="2800">
                <a:latin typeface="+mn-ea"/>
                <a:sym typeface="+mn-ea"/>
              </a:rPr>
              <a:t> 2019</a:t>
            </a:r>
            <a:r>
              <a:rPr sz="2800">
                <a:latin typeface="+mn-ea"/>
                <a:sym typeface="+mn-ea"/>
              </a:rPr>
              <a:t>年系统的修改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203" y="6050071"/>
            <a:ext cx="2452054" cy="807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14400" y="2984500"/>
            <a:ext cx="9576959" cy="398780"/>
            <a:chOff x="-4961589" y="1868793"/>
            <a:chExt cx="9577012" cy="900855"/>
          </a:xfrm>
        </p:grpSpPr>
        <p:sp>
          <p:nvSpPr>
            <p:cNvPr id="9" name="TextBox 15"/>
            <p:cNvSpPr txBox="1"/>
            <p:nvPr/>
          </p:nvSpPr>
          <p:spPr>
            <a:xfrm>
              <a:off x="-4961589" y="1868793"/>
              <a:ext cx="4119903" cy="90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无</a:t>
              </a:r>
              <a:endParaRPr 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9107" y="2267462"/>
              <a:ext cx="366316" cy="366316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075" y="4114165"/>
            <a:ext cx="366395" cy="161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600502"/>
            <a:ext cx="4095927" cy="387798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三、常见问题与技术支持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203" y="6050071"/>
            <a:ext cx="2452054" cy="807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519538" y="1649652"/>
            <a:ext cx="10672462" cy="4592093"/>
            <a:chOff x="1681510" y="1561038"/>
            <a:chExt cx="9390222" cy="4040376"/>
          </a:xfrm>
        </p:grpSpPr>
        <p:sp>
          <p:nvSpPr>
            <p:cNvPr id="35" name="Isosceles Triangle 1"/>
            <p:cNvSpPr/>
            <p:nvPr/>
          </p:nvSpPr>
          <p:spPr>
            <a:xfrm>
              <a:off x="2933604" y="1561038"/>
              <a:ext cx="2121408" cy="18288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innerShdw blurRad="1143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Isosceles Triangle 5"/>
            <p:cNvSpPr/>
            <p:nvPr/>
          </p:nvSpPr>
          <p:spPr>
            <a:xfrm>
              <a:off x="4206963" y="3772614"/>
              <a:ext cx="2121408" cy="1828800"/>
            </a:xfrm>
            <a:prstGeom prst="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innerShdw blurRad="114300">
                <a:schemeClr val="accent3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Isosceles Triangle 6"/>
            <p:cNvSpPr/>
            <p:nvPr/>
          </p:nvSpPr>
          <p:spPr>
            <a:xfrm>
              <a:off x="1681510" y="3772614"/>
              <a:ext cx="2121408" cy="1828800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innerShdw blurRad="1143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Isosceles Triangle 7"/>
            <p:cNvSpPr/>
            <p:nvPr/>
          </p:nvSpPr>
          <p:spPr>
            <a:xfrm>
              <a:off x="2944236" y="1816224"/>
              <a:ext cx="2121408" cy="18288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Isosceles Triangle 11"/>
            <p:cNvSpPr/>
            <p:nvPr/>
          </p:nvSpPr>
          <p:spPr>
            <a:xfrm>
              <a:off x="4004940" y="3645024"/>
              <a:ext cx="2121408" cy="182880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Isosceles Triangle 13"/>
            <p:cNvSpPr/>
            <p:nvPr/>
          </p:nvSpPr>
          <p:spPr>
            <a:xfrm>
              <a:off x="1883532" y="3645024"/>
              <a:ext cx="2121408" cy="18288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8"/>
            <p:cNvSpPr txBox="1"/>
            <p:nvPr/>
          </p:nvSpPr>
          <p:spPr>
            <a:xfrm>
              <a:off x="3700854" y="2807944"/>
              <a:ext cx="608169" cy="514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16"/>
            <p:cNvSpPr txBox="1"/>
            <p:nvPr/>
          </p:nvSpPr>
          <p:spPr>
            <a:xfrm>
              <a:off x="4817975" y="4662171"/>
              <a:ext cx="608169" cy="514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TextBox 18"/>
            <p:cNvSpPr txBox="1"/>
            <p:nvPr/>
          </p:nvSpPr>
          <p:spPr>
            <a:xfrm>
              <a:off x="2629519" y="4633295"/>
              <a:ext cx="608169" cy="514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6679244" y="4187857"/>
              <a:ext cx="4392488" cy="43000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chemeClr val="accent3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2400" b="1" dirty="0">
                  <a:solidFill>
                    <a:schemeClr val="accent3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技术支持</a:t>
              </a:r>
              <a:endParaRPr lang="en-US" altLang="zh-CN" sz="2400" dirty="0">
                <a:solidFill>
                  <a:schemeClr val="accent3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6126348" y="3009715"/>
              <a:ext cx="4392488" cy="48743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24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上报内容</a:t>
              </a:r>
              <a:endPara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5419104" y="1889000"/>
              <a:ext cx="4392488" cy="43000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chemeClr val="accent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2400" b="1" dirty="0">
                  <a:solidFill>
                    <a:schemeClr val="accent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常见问题</a:t>
              </a:r>
              <a:endParaRPr lang="en-US" altLang="zh-CN" sz="2400" dirty="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"/>
            <a:srcRect/>
            <a:stretch>
              <a:fillRect l="-50397" r="-1797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6244186" y="790833"/>
            <a:ext cx="5265398" cy="5276333"/>
          </a:xfrm>
          <a:prstGeom prst="rect">
            <a:avLst/>
          </a:prstGeom>
        </p:spPr>
        <p:txBody>
          <a:bodyPr wrap="square">
            <a:normAutofit lnSpcReduction="20000"/>
          </a:bodyPr>
          <a:lstStyle/>
          <a:p>
            <a:pPr>
              <a:spcAft>
                <a:spcPct val="100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1.Mysql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数据库为何无法正常启动？（是否唯一，数据破坏，规范化数据）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2.RPMS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服务器启动后为何自动关闭？（端口占用、安装正确）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Aft>
                <a:spcPct val="100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不能进入系统登录页面？（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http://localhost:8080/school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三表是如何生成的？（学校经费＋项目经费）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打印报表时的设置问题？ （多处设置）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报表自动统计后数据没有保存？（保存）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科研秘书和科研人员参与统计？ （网络服务、分配用户）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如何做数据的备份和恢复？（备份习惯、命名习惯）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Aft>
                <a:spcPct val="100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年系统数据库恢复后不能正常运行？（重启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rpms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，数据是否是从系统中生成。）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00"/>
              </a:lnSpc>
              <a:spcAft>
                <a:spcPct val="10000"/>
              </a:spcAft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Aft>
                <a:spcPct val="100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如何找回系统管理员密码？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C:\rpms\tomcat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findpassword.bat)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1021290" y="4324164"/>
            <a:ext cx="3451696" cy="714921"/>
          </a:xfrm>
          <a:prstGeom prst="rect">
            <a:avLst/>
          </a:prstGeom>
        </p:spPr>
        <p:txBody>
          <a:bodyPr wrap="square" tIns="72000" bIns="72000" anchor="t" anchorCtr="1">
            <a:spAutoFit/>
          </a:bodyPr>
          <a:lstStyle/>
          <a:p>
            <a:pPr algn="ctr" defTabSz="913765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常见问题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5597266" y="201687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“</a:t>
            </a:r>
            <a:endParaRPr lang="id-ID" sz="9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11263951" y="5282336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”</a:t>
            </a:r>
            <a:endParaRPr lang="id-ID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02672" y="1247775"/>
            <a:ext cx="2687316" cy="2687316"/>
          </a:xfrm>
          <a:prstGeom prst="ellipse">
            <a:avLst/>
          </a:prstGeom>
          <a:solidFill>
            <a:srgbClr val="4276AA">
              <a:lumMod val="20000"/>
              <a:lumOff val="80000"/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aphicFrame>
        <p:nvGraphicFramePr>
          <p:cNvPr id="13" name="图示 12"/>
          <p:cNvGraphicFramePr/>
          <p:nvPr/>
        </p:nvGraphicFramePr>
        <p:xfrm>
          <a:off x="1544072" y="1379572"/>
          <a:ext cx="2404516" cy="24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87" y="1965249"/>
            <a:ext cx="1167084" cy="11670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"/>
            <a:srcRect/>
            <a:stretch>
              <a:fillRect l="-29777" r="-4137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1020482" y="4324164"/>
            <a:ext cx="3451696" cy="714921"/>
          </a:xfrm>
          <a:prstGeom prst="rect">
            <a:avLst/>
          </a:prstGeom>
        </p:spPr>
        <p:txBody>
          <a:bodyPr wrap="square" tIns="72000" bIns="72000" anchor="t" anchorCtr="1">
            <a:spAutoFit/>
          </a:bodyPr>
          <a:lstStyle/>
          <a:p>
            <a:pPr algn="ctr" defTabSz="913765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上报内容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5861188" y="215680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“</a:t>
            </a:r>
            <a:endParaRPr lang="id-ID" sz="9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10891826" y="5039085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”</a:t>
            </a:r>
            <a:endParaRPr lang="id-ID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02672" y="1247775"/>
            <a:ext cx="2687316" cy="2687316"/>
          </a:xfrm>
          <a:prstGeom prst="ellipse">
            <a:avLst/>
          </a:prstGeom>
          <a:solidFill>
            <a:srgbClr val="4276AA">
              <a:lumMod val="20000"/>
              <a:lumOff val="80000"/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aphicFrame>
        <p:nvGraphicFramePr>
          <p:cNvPr id="13" name="图示 12"/>
          <p:cNvGraphicFramePr/>
          <p:nvPr/>
        </p:nvGraphicFramePr>
        <p:xfrm>
          <a:off x="1544072" y="1379572"/>
          <a:ext cx="2404516" cy="24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080" y="2115182"/>
            <a:ext cx="952500" cy="9525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456223" y="101694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学校上报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56223" y="1563816"/>
            <a:ext cx="4530407" cy="874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年度统计报表</a:t>
            </a:r>
            <a:r>
              <a:rPr lang="en-US" altLang="zh-CN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盖章</a:t>
            </a:r>
            <a:endParaRPr lang="en-US" altLang="zh-CN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电子内容：上报数据包、备份数据一份。</a:t>
            </a:r>
            <a:endParaRPr lang="en-US" altLang="zh-CN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56223" y="318024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省厅上报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56223" y="3727115"/>
            <a:ext cx="5684569" cy="12899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学校所有上交纸质材料一份</a:t>
            </a:r>
            <a:endParaRPr lang="en-US" altLang="zh-CN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本省统计汇总一览表</a:t>
            </a:r>
            <a:endParaRPr lang="en-US" altLang="zh-CN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电子内容：省级备份数据包，各学校上报电子数据。</a:t>
            </a:r>
            <a:endParaRPr lang="en-US" altLang="zh-CN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208088" y="1446213"/>
            <a:ext cx="210314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100" b="1" dirty="0">
                <a:solidFill>
                  <a:schemeClr val="accent1"/>
                </a:solidFill>
                <a:latin typeface="+mj-lt"/>
              </a:rPr>
              <a:t>技术支持</a:t>
            </a:r>
            <a:endParaRPr kumimoji="0" lang="zh-CN" altLang="zh-CN" sz="1800" b="1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  <a:latin typeface="+mj-lt"/>
            </a:endParaRPr>
          </a:p>
        </p:txBody>
      </p:sp>
      <p:sp>
        <p:nvSpPr>
          <p:cNvPr id="12" name="Freeform 10"/>
          <p:cNvSpPr/>
          <p:nvPr/>
        </p:nvSpPr>
        <p:spPr bwMode="auto">
          <a:xfrm>
            <a:off x="6350" y="5013619"/>
            <a:ext cx="2849563" cy="1844381"/>
          </a:xfrm>
          <a:custGeom>
            <a:avLst/>
            <a:gdLst>
              <a:gd name="T0" fmla="*/ 260 w 484"/>
              <a:gd name="T1" fmla="*/ 120 h 267"/>
              <a:gd name="T2" fmla="*/ 260 w 484"/>
              <a:gd name="T3" fmla="*/ 40 h 267"/>
              <a:gd name="T4" fmla="*/ 191 w 484"/>
              <a:gd name="T5" fmla="*/ 0 h 267"/>
              <a:gd name="T6" fmla="*/ 0 w 484"/>
              <a:gd name="T7" fmla="*/ 0 h 267"/>
              <a:gd name="T8" fmla="*/ 0 w 484"/>
              <a:gd name="T9" fmla="*/ 267 h 267"/>
              <a:gd name="T10" fmla="*/ 484 w 484"/>
              <a:gd name="T11" fmla="*/ 267 h 267"/>
              <a:gd name="T12" fmla="*/ 484 w 484"/>
              <a:gd name="T13" fmla="*/ 267 h 267"/>
              <a:gd name="T14" fmla="*/ 175 w 484"/>
              <a:gd name="T15" fmla="*/ 267 h 267"/>
              <a:gd name="T16" fmla="*/ 260 w 484"/>
              <a:gd name="T17" fmla="*/ 12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4" h="267">
                <a:moveTo>
                  <a:pt x="260" y="120"/>
                </a:moveTo>
                <a:cubicBezTo>
                  <a:pt x="274" y="96"/>
                  <a:pt x="275" y="66"/>
                  <a:pt x="260" y="40"/>
                </a:cubicBezTo>
                <a:cubicBezTo>
                  <a:pt x="245" y="15"/>
                  <a:pt x="218" y="0"/>
                  <a:pt x="19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67"/>
                  <a:pt x="0" y="267"/>
                  <a:pt x="0" y="267"/>
                </a:cubicBezTo>
                <a:cubicBezTo>
                  <a:pt x="484" y="267"/>
                  <a:pt x="484" y="267"/>
                  <a:pt x="484" y="267"/>
                </a:cubicBezTo>
                <a:cubicBezTo>
                  <a:pt x="484" y="267"/>
                  <a:pt x="484" y="267"/>
                  <a:pt x="484" y="267"/>
                </a:cubicBezTo>
                <a:cubicBezTo>
                  <a:pt x="175" y="267"/>
                  <a:pt x="175" y="267"/>
                  <a:pt x="175" y="267"/>
                </a:cubicBezTo>
                <a:lnTo>
                  <a:pt x="260" y="1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1"/>
          <p:cNvSpPr/>
          <p:nvPr/>
        </p:nvSpPr>
        <p:spPr bwMode="auto">
          <a:xfrm>
            <a:off x="1601788" y="4116843"/>
            <a:ext cx="10596563" cy="2741157"/>
          </a:xfrm>
          <a:custGeom>
            <a:avLst/>
            <a:gdLst>
              <a:gd name="T0" fmla="*/ 370 w 1799"/>
              <a:gd name="T1" fmla="*/ 0 h 400"/>
              <a:gd name="T2" fmla="*/ 250 w 1799"/>
              <a:gd name="T3" fmla="*/ 32 h 400"/>
              <a:gd name="T4" fmla="*/ 162 w 1799"/>
              <a:gd name="T5" fmla="*/ 120 h 400"/>
              <a:gd name="T6" fmla="*/ 0 w 1799"/>
              <a:gd name="T7" fmla="*/ 400 h 400"/>
              <a:gd name="T8" fmla="*/ 213 w 1799"/>
              <a:gd name="T9" fmla="*/ 400 h 400"/>
              <a:gd name="T10" fmla="*/ 1799 w 1799"/>
              <a:gd name="T11" fmla="*/ 400 h 400"/>
              <a:gd name="T12" fmla="*/ 1799 w 1799"/>
              <a:gd name="T13" fmla="*/ 0 h 400"/>
              <a:gd name="T14" fmla="*/ 370 w 1799"/>
              <a:gd name="T15" fmla="*/ 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99" h="400">
                <a:moveTo>
                  <a:pt x="370" y="0"/>
                </a:moveTo>
                <a:cubicBezTo>
                  <a:pt x="329" y="0"/>
                  <a:pt x="287" y="11"/>
                  <a:pt x="250" y="32"/>
                </a:cubicBezTo>
                <a:cubicBezTo>
                  <a:pt x="212" y="54"/>
                  <a:pt x="182" y="85"/>
                  <a:pt x="162" y="120"/>
                </a:cubicBezTo>
                <a:cubicBezTo>
                  <a:pt x="0" y="400"/>
                  <a:pt x="0" y="400"/>
                  <a:pt x="0" y="400"/>
                </a:cubicBezTo>
                <a:cubicBezTo>
                  <a:pt x="213" y="400"/>
                  <a:pt x="213" y="400"/>
                  <a:pt x="213" y="400"/>
                </a:cubicBezTo>
                <a:cubicBezTo>
                  <a:pt x="1799" y="400"/>
                  <a:pt x="1799" y="400"/>
                  <a:pt x="1799" y="400"/>
                </a:cubicBezTo>
                <a:cubicBezTo>
                  <a:pt x="1799" y="0"/>
                  <a:pt x="1799" y="0"/>
                  <a:pt x="1799" y="0"/>
                </a:cubicBezTo>
                <a:lnTo>
                  <a:pt x="3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Oval 39"/>
          <p:cNvSpPr>
            <a:spLocks noChangeArrowheads="1"/>
          </p:cNvSpPr>
          <p:nvPr/>
        </p:nvSpPr>
        <p:spPr bwMode="auto">
          <a:xfrm>
            <a:off x="3935313" y="5879647"/>
            <a:ext cx="582613" cy="584200"/>
          </a:xfrm>
          <a:prstGeom prst="ellipse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Oval 42"/>
          <p:cNvSpPr>
            <a:spLocks noChangeArrowheads="1"/>
          </p:cNvSpPr>
          <p:nvPr/>
        </p:nvSpPr>
        <p:spPr bwMode="auto">
          <a:xfrm>
            <a:off x="3935313" y="4287139"/>
            <a:ext cx="582613" cy="584200"/>
          </a:xfrm>
          <a:prstGeom prst="ellipse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64"/>
          <p:cNvSpPr/>
          <p:nvPr/>
        </p:nvSpPr>
        <p:spPr bwMode="auto">
          <a:xfrm>
            <a:off x="3881438" y="3786643"/>
            <a:ext cx="8316913" cy="330200"/>
          </a:xfrm>
          <a:custGeom>
            <a:avLst/>
            <a:gdLst>
              <a:gd name="T0" fmla="*/ 78 w 1412"/>
              <a:gd name="T1" fmla="*/ 0 h 56"/>
              <a:gd name="T2" fmla="*/ 38 w 1412"/>
              <a:gd name="T3" fmla="*/ 11 h 56"/>
              <a:gd name="T4" fmla="*/ 9 w 1412"/>
              <a:gd name="T5" fmla="*/ 40 h 56"/>
              <a:gd name="T6" fmla="*/ 0 w 1412"/>
              <a:gd name="T7" fmla="*/ 56 h 56"/>
              <a:gd name="T8" fmla="*/ 1412 w 1412"/>
              <a:gd name="T9" fmla="*/ 56 h 56"/>
              <a:gd name="T10" fmla="*/ 1412 w 1412"/>
              <a:gd name="T11" fmla="*/ 0 h 56"/>
              <a:gd name="T12" fmla="*/ 78 w 1412"/>
              <a:gd name="T1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2" h="56">
                <a:moveTo>
                  <a:pt x="78" y="0"/>
                </a:moveTo>
                <a:cubicBezTo>
                  <a:pt x="65" y="0"/>
                  <a:pt x="51" y="3"/>
                  <a:pt x="38" y="11"/>
                </a:cubicBezTo>
                <a:cubicBezTo>
                  <a:pt x="26" y="18"/>
                  <a:pt x="16" y="28"/>
                  <a:pt x="9" y="40"/>
                </a:cubicBezTo>
                <a:cubicBezTo>
                  <a:pt x="0" y="56"/>
                  <a:pt x="0" y="56"/>
                  <a:pt x="0" y="56"/>
                </a:cubicBezTo>
                <a:cubicBezTo>
                  <a:pt x="1412" y="56"/>
                  <a:pt x="1412" y="56"/>
                  <a:pt x="1412" y="56"/>
                </a:cubicBezTo>
                <a:cubicBezTo>
                  <a:pt x="1412" y="0"/>
                  <a:pt x="1412" y="0"/>
                  <a:pt x="1412" y="0"/>
                </a:cubicBezTo>
                <a:lnTo>
                  <a:pt x="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9" name="Freeform 67"/>
          <p:cNvSpPr>
            <a:spLocks noEditPoints="1"/>
          </p:cNvSpPr>
          <p:nvPr/>
        </p:nvSpPr>
        <p:spPr bwMode="auto">
          <a:xfrm>
            <a:off x="9329738" y="0"/>
            <a:ext cx="2049463" cy="3140075"/>
          </a:xfrm>
          <a:custGeom>
            <a:avLst/>
            <a:gdLst>
              <a:gd name="T0" fmla="*/ 0 w 348"/>
              <a:gd name="T1" fmla="*/ 0 h 526"/>
              <a:gd name="T2" fmla="*/ 0 w 348"/>
              <a:gd name="T3" fmla="*/ 446 h 526"/>
              <a:gd name="T4" fmla="*/ 23 w 348"/>
              <a:gd name="T5" fmla="*/ 503 h 526"/>
              <a:gd name="T6" fmla="*/ 80 w 348"/>
              <a:gd name="T7" fmla="*/ 526 h 526"/>
              <a:gd name="T8" fmla="*/ 268 w 348"/>
              <a:gd name="T9" fmla="*/ 526 h 526"/>
              <a:gd name="T10" fmla="*/ 325 w 348"/>
              <a:gd name="T11" fmla="*/ 503 h 526"/>
              <a:gd name="T12" fmla="*/ 348 w 348"/>
              <a:gd name="T13" fmla="*/ 446 h 526"/>
              <a:gd name="T14" fmla="*/ 348 w 348"/>
              <a:gd name="T15" fmla="*/ 0 h 526"/>
              <a:gd name="T16" fmla="*/ 0 w 348"/>
              <a:gd name="T17" fmla="*/ 0 h 526"/>
              <a:gd name="T18" fmla="*/ 295 w 348"/>
              <a:gd name="T19" fmla="*/ 484 h 526"/>
              <a:gd name="T20" fmla="*/ 53 w 348"/>
              <a:gd name="T21" fmla="*/ 484 h 526"/>
              <a:gd name="T22" fmla="*/ 53 w 348"/>
              <a:gd name="T23" fmla="*/ 255 h 526"/>
              <a:gd name="T24" fmla="*/ 295 w 348"/>
              <a:gd name="T25" fmla="*/ 255 h 526"/>
              <a:gd name="T26" fmla="*/ 295 w 348"/>
              <a:gd name="T27" fmla="*/ 484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8" h="526">
                <a:moveTo>
                  <a:pt x="0" y="0"/>
                </a:moveTo>
                <a:cubicBezTo>
                  <a:pt x="0" y="446"/>
                  <a:pt x="0" y="446"/>
                  <a:pt x="0" y="446"/>
                </a:cubicBezTo>
                <a:cubicBezTo>
                  <a:pt x="0" y="466"/>
                  <a:pt x="8" y="487"/>
                  <a:pt x="23" y="503"/>
                </a:cubicBezTo>
                <a:cubicBezTo>
                  <a:pt x="39" y="518"/>
                  <a:pt x="60" y="526"/>
                  <a:pt x="80" y="526"/>
                </a:cubicBezTo>
                <a:cubicBezTo>
                  <a:pt x="268" y="526"/>
                  <a:pt x="268" y="526"/>
                  <a:pt x="268" y="526"/>
                </a:cubicBezTo>
                <a:cubicBezTo>
                  <a:pt x="288" y="526"/>
                  <a:pt x="309" y="518"/>
                  <a:pt x="325" y="503"/>
                </a:cubicBezTo>
                <a:cubicBezTo>
                  <a:pt x="340" y="487"/>
                  <a:pt x="348" y="466"/>
                  <a:pt x="348" y="446"/>
                </a:cubicBezTo>
                <a:cubicBezTo>
                  <a:pt x="348" y="0"/>
                  <a:pt x="348" y="0"/>
                  <a:pt x="348" y="0"/>
                </a:cubicBezTo>
                <a:lnTo>
                  <a:pt x="0" y="0"/>
                </a:lnTo>
                <a:close/>
                <a:moveTo>
                  <a:pt x="295" y="484"/>
                </a:moveTo>
                <a:cubicBezTo>
                  <a:pt x="53" y="484"/>
                  <a:pt x="53" y="484"/>
                  <a:pt x="53" y="484"/>
                </a:cubicBezTo>
                <a:cubicBezTo>
                  <a:pt x="53" y="255"/>
                  <a:pt x="53" y="255"/>
                  <a:pt x="53" y="255"/>
                </a:cubicBezTo>
                <a:cubicBezTo>
                  <a:pt x="295" y="255"/>
                  <a:pt x="295" y="255"/>
                  <a:pt x="295" y="255"/>
                </a:cubicBezTo>
                <a:lnTo>
                  <a:pt x="295" y="4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Rectangle 71"/>
          <p:cNvSpPr>
            <a:spLocks noChangeArrowheads="1"/>
          </p:cNvSpPr>
          <p:nvPr/>
        </p:nvSpPr>
        <p:spPr bwMode="auto">
          <a:xfrm>
            <a:off x="3943350" y="-376238"/>
            <a:ext cx="1588" cy="1588"/>
          </a:xfrm>
          <a:prstGeom prst="rect">
            <a:avLst/>
          </a:prstGeom>
          <a:solidFill>
            <a:srgbClr val="2725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76"/>
          <p:cNvSpPr/>
          <p:nvPr/>
        </p:nvSpPr>
        <p:spPr bwMode="auto">
          <a:xfrm>
            <a:off x="4053571" y="5991566"/>
            <a:ext cx="346096" cy="360362"/>
          </a:xfrm>
          <a:custGeom>
            <a:avLst/>
            <a:gdLst>
              <a:gd name="T0" fmla="*/ 2158 w 2162"/>
              <a:gd name="T1" fmla="*/ 1648 h 2423"/>
              <a:gd name="T2" fmla="*/ 1894 w 2162"/>
              <a:gd name="T3" fmla="*/ 1117 h 2423"/>
              <a:gd name="T4" fmla="*/ 1818 w 2162"/>
              <a:gd name="T5" fmla="*/ 800 h 2423"/>
              <a:gd name="T6" fmla="*/ 1819 w 2162"/>
              <a:gd name="T7" fmla="*/ 792 h 2423"/>
              <a:gd name="T8" fmla="*/ 1081 w 2162"/>
              <a:gd name="T9" fmla="*/ 0 h 2423"/>
              <a:gd name="T10" fmla="*/ 343 w 2162"/>
              <a:gd name="T11" fmla="*/ 792 h 2423"/>
              <a:gd name="T12" fmla="*/ 343 w 2162"/>
              <a:gd name="T13" fmla="*/ 800 h 2423"/>
              <a:gd name="T14" fmla="*/ 268 w 2162"/>
              <a:gd name="T15" fmla="*/ 1117 h 2423"/>
              <a:gd name="T16" fmla="*/ 4 w 2162"/>
              <a:gd name="T17" fmla="*/ 1648 h 2423"/>
              <a:gd name="T18" fmla="*/ 40 w 2162"/>
              <a:gd name="T19" fmla="*/ 1839 h 2423"/>
              <a:gd name="T20" fmla="*/ 249 w 2162"/>
              <a:gd name="T21" fmla="*/ 1675 h 2423"/>
              <a:gd name="T22" fmla="*/ 420 w 2162"/>
              <a:gd name="T23" fmla="*/ 1995 h 2423"/>
              <a:gd name="T24" fmla="*/ 254 w 2162"/>
              <a:gd name="T25" fmla="*/ 2302 h 2423"/>
              <a:gd name="T26" fmla="*/ 554 w 2162"/>
              <a:gd name="T27" fmla="*/ 2423 h 2423"/>
              <a:gd name="T28" fmla="*/ 1031 w 2162"/>
              <a:gd name="T29" fmla="*/ 2290 h 2423"/>
              <a:gd name="T30" fmla="*/ 1081 w 2162"/>
              <a:gd name="T31" fmla="*/ 2273 h 2423"/>
              <a:gd name="T32" fmla="*/ 1131 w 2162"/>
              <a:gd name="T33" fmla="*/ 2290 h 2423"/>
              <a:gd name="T34" fmla="*/ 1608 w 2162"/>
              <a:gd name="T35" fmla="*/ 2423 h 2423"/>
              <a:gd name="T36" fmla="*/ 1908 w 2162"/>
              <a:gd name="T37" fmla="*/ 2302 h 2423"/>
              <a:gd name="T38" fmla="*/ 1742 w 2162"/>
              <a:gd name="T39" fmla="*/ 1995 h 2423"/>
              <a:gd name="T40" fmla="*/ 1913 w 2162"/>
              <a:gd name="T41" fmla="*/ 1675 h 2423"/>
              <a:gd name="T42" fmla="*/ 2122 w 2162"/>
              <a:gd name="T43" fmla="*/ 1839 h 2423"/>
              <a:gd name="T44" fmla="*/ 2158 w 2162"/>
              <a:gd name="T45" fmla="*/ 1648 h 2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62" h="2423">
                <a:moveTo>
                  <a:pt x="2158" y="1648"/>
                </a:moveTo>
                <a:cubicBezTo>
                  <a:pt x="2141" y="1414"/>
                  <a:pt x="1984" y="1218"/>
                  <a:pt x="1894" y="1117"/>
                </a:cubicBezTo>
                <a:cubicBezTo>
                  <a:pt x="1906" y="1088"/>
                  <a:pt x="1937" y="917"/>
                  <a:pt x="1818" y="800"/>
                </a:cubicBezTo>
                <a:cubicBezTo>
                  <a:pt x="1819" y="797"/>
                  <a:pt x="1819" y="795"/>
                  <a:pt x="1819" y="792"/>
                </a:cubicBezTo>
                <a:cubicBezTo>
                  <a:pt x="1819" y="332"/>
                  <a:pt x="1491" y="2"/>
                  <a:pt x="1081" y="0"/>
                </a:cubicBezTo>
                <a:cubicBezTo>
                  <a:pt x="670" y="2"/>
                  <a:pt x="343" y="332"/>
                  <a:pt x="343" y="792"/>
                </a:cubicBezTo>
                <a:cubicBezTo>
                  <a:pt x="343" y="795"/>
                  <a:pt x="343" y="797"/>
                  <a:pt x="343" y="800"/>
                </a:cubicBezTo>
                <a:cubicBezTo>
                  <a:pt x="225" y="917"/>
                  <a:pt x="256" y="1088"/>
                  <a:pt x="268" y="1117"/>
                </a:cubicBezTo>
                <a:cubicBezTo>
                  <a:pt x="178" y="1218"/>
                  <a:pt x="21" y="1414"/>
                  <a:pt x="4" y="1648"/>
                </a:cubicBezTo>
                <a:cubicBezTo>
                  <a:pt x="0" y="1710"/>
                  <a:pt x="10" y="1800"/>
                  <a:pt x="40" y="1839"/>
                </a:cubicBezTo>
                <a:cubicBezTo>
                  <a:pt x="77" y="1888"/>
                  <a:pt x="177" y="1830"/>
                  <a:pt x="249" y="1675"/>
                </a:cubicBezTo>
                <a:cubicBezTo>
                  <a:pt x="269" y="1746"/>
                  <a:pt x="315" y="1856"/>
                  <a:pt x="420" y="1995"/>
                </a:cubicBezTo>
                <a:cubicBezTo>
                  <a:pt x="245" y="2035"/>
                  <a:pt x="195" y="2208"/>
                  <a:pt x="254" y="2302"/>
                </a:cubicBezTo>
                <a:cubicBezTo>
                  <a:pt x="295" y="2368"/>
                  <a:pt x="390" y="2423"/>
                  <a:pt x="554" y="2423"/>
                </a:cubicBezTo>
                <a:cubicBezTo>
                  <a:pt x="845" y="2423"/>
                  <a:pt x="974" y="2345"/>
                  <a:pt x="1031" y="2290"/>
                </a:cubicBezTo>
                <a:cubicBezTo>
                  <a:pt x="1043" y="2278"/>
                  <a:pt x="1059" y="2273"/>
                  <a:pt x="1081" y="2273"/>
                </a:cubicBezTo>
                <a:cubicBezTo>
                  <a:pt x="1102" y="2273"/>
                  <a:pt x="1119" y="2278"/>
                  <a:pt x="1131" y="2290"/>
                </a:cubicBezTo>
                <a:cubicBezTo>
                  <a:pt x="1188" y="2345"/>
                  <a:pt x="1317" y="2423"/>
                  <a:pt x="1608" y="2423"/>
                </a:cubicBezTo>
                <a:cubicBezTo>
                  <a:pt x="1772" y="2423"/>
                  <a:pt x="1867" y="2368"/>
                  <a:pt x="1908" y="2302"/>
                </a:cubicBezTo>
                <a:cubicBezTo>
                  <a:pt x="1967" y="2208"/>
                  <a:pt x="1917" y="2035"/>
                  <a:pt x="1742" y="1995"/>
                </a:cubicBezTo>
                <a:cubicBezTo>
                  <a:pt x="1847" y="1856"/>
                  <a:pt x="1893" y="1746"/>
                  <a:pt x="1913" y="1675"/>
                </a:cubicBezTo>
                <a:cubicBezTo>
                  <a:pt x="1985" y="1830"/>
                  <a:pt x="2085" y="1888"/>
                  <a:pt x="2122" y="1839"/>
                </a:cubicBezTo>
                <a:cubicBezTo>
                  <a:pt x="2152" y="1800"/>
                  <a:pt x="2162" y="1710"/>
                  <a:pt x="2158" y="16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4626946" y="4185568"/>
            <a:ext cx="5800371" cy="1495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郑哲文  010-62510667  zzw@sinoss.net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王乐元  18911366252 wangleyuan@e-plugger.com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梁志鑫  010-62502558-808 zxliang@sinoss.net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4635400" y="5916387"/>
            <a:ext cx="6468369" cy="87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QQ技术群：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社科统计工作群： 608720849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				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946" y="4324805"/>
            <a:ext cx="456317" cy="4563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958"/>
                    </a14:imgEffect>
                    <a14:imgEffect>
                      <a14:saturation sat="1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023" y="1646486"/>
            <a:ext cx="1236889" cy="123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286000"/>
            <a:ext cx="12192000" cy="28032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125" b="1" dirty="0"/>
              <a:t>省厅统计人员工作群</a:t>
            </a:r>
            <a:r>
              <a:rPr lang="en-US" altLang="zh-CN" sz="4125" b="1" dirty="0"/>
              <a:t> </a:t>
            </a:r>
            <a:endParaRPr lang="en-US" altLang="zh-CN" sz="4125" b="1" dirty="0"/>
          </a:p>
          <a:p>
            <a:pPr algn="ctr">
              <a:lnSpc>
                <a:spcPct val="150000"/>
              </a:lnSpc>
            </a:pPr>
            <a:r>
              <a:rPr lang="zh-CN" altLang="en-US" sz="4125" b="1" dirty="0"/>
              <a:t>271463052</a:t>
            </a:r>
            <a:endParaRPr lang="zh-CN" altLang="en-US" sz="4125" b="1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79"/>
          <a:stretch>
            <a:fillRect/>
          </a:stretch>
        </p:blipFill>
        <p:spPr>
          <a:xfrm>
            <a:off x="0" y="-2150363"/>
            <a:ext cx="12192000" cy="4436363"/>
          </a:xfrm>
          <a:prstGeom prst="rect">
            <a:avLst/>
          </a:prstGeom>
        </p:spPr>
      </p:pic>
      <p:sp>
        <p:nvSpPr>
          <p:cNvPr id="26" name="Rectangle 6"/>
          <p:cNvSpPr/>
          <p:nvPr/>
        </p:nvSpPr>
        <p:spPr>
          <a:xfrm>
            <a:off x="0" y="-1361"/>
            <a:ext cx="12192000" cy="2286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5939807" y="2098347"/>
            <a:ext cx="312387" cy="18765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58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1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>
                                        <p:cTn id="15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600502"/>
            <a:ext cx="4095927" cy="387798"/>
          </a:xfrm>
        </p:spPr>
        <p:txBody>
          <a:bodyPr/>
          <a:lstStyle/>
          <a:p>
            <a:r>
              <a:rPr lang="zh-CN" altLang="en-US" sz="2800" dirty="0">
                <a:latin typeface="+mn-ea"/>
              </a:rPr>
              <a:t>一、年度统计的操作流程</a:t>
            </a:r>
            <a:endParaRPr lang="zh-CN" altLang="en-US" sz="2800" dirty="0">
              <a:latin typeface="+mn-ea"/>
            </a:endParaRPr>
          </a:p>
        </p:txBody>
      </p:sp>
      <p:sp>
        <p:nvSpPr>
          <p:cNvPr id="6" name="Freeform 10"/>
          <p:cNvSpPr/>
          <p:nvPr/>
        </p:nvSpPr>
        <p:spPr bwMode="auto">
          <a:xfrm>
            <a:off x="4980126" y="1965792"/>
            <a:ext cx="1081562" cy="1582231"/>
          </a:xfrm>
          <a:custGeom>
            <a:avLst/>
            <a:gdLst>
              <a:gd name="T0" fmla="*/ 64 w 307"/>
              <a:gd name="T1" fmla="*/ 28 h 449"/>
              <a:gd name="T2" fmla="*/ 201 w 307"/>
              <a:gd name="T3" fmla="*/ 65 h 449"/>
              <a:gd name="T4" fmla="*/ 307 w 307"/>
              <a:gd name="T5" fmla="*/ 249 h 449"/>
              <a:gd name="T6" fmla="*/ 307 w 307"/>
              <a:gd name="T7" fmla="*/ 449 h 449"/>
              <a:gd name="T8" fmla="*/ 134 w 307"/>
              <a:gd name="T9" fmla="*/ 349 h 449"/>
              <a:gd name="T10" fmla="*/ 28 w 307"/>
              <a:gd name="T11" fmla="*/ 165 h 449"/>
              <a:gd name="T12" fmla="*/ 64 w 307"/>
              <a:gd name="T13" fmla="*/ 28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7" h="449">
                <a:moveTo>
                  <a:pt x="64" y="28"/>
                </a:moveTo>
                <a:cubicBezTo>
                  <a:pt x="112" y="0"/>
                  <a:pt x="173" y="17"/>
                  <a:pt x="201" y="65"/>
                </a:cubicBezTo>
                <a:cubicBezTo>
                  <a:pt x="307" y="249"/>
                  <a:pt x="307" y="249"/>
                  <a:pt x="307" y="249"/>
                </a:cubicBezTo>
                <a:cubicBezTo>
                  <a:pt x="307" y="449"/>
                  <a:pt x="307" y="449"/>
                  <a:pt x="307" y="449"/>
                </a:cubicBezTo>
                <a:cubicBezTo>
                  <a:pt x="134" y="349"/>
                  <a:pt x="134" y="349"/>
                  <a:pt x="134" y="349"/>
                </a:cubicBezTo>
                <a:cubicBezTo>
                  <a:pt x="28" y="165"/>
                  <a:pt x="28" y="165"/>
                  <a:pt x="28" y="165"/>
                </a:cubicBezTo>
                <a:cubicBezTo>
                  <a:pt x="0" y="117"/>
                  <a:pt x="16" y="56"/>
                  <a:pt x="64" y="28"/>
                </a:cubicBez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ctr" anchorCtr="1" compatLnSpc="1"/>
          <a:lstStyle/>
          <a:p>
            <a:pPr algn="ctr"/>
            <a:endParaRPr lang="id-ID" sz="1405">
              <a:latin typeface="Impact" panose="020B0806030902050204" pitchFamily="34" charset="0"/>
            </a:endParaRPr>
          </a:p>
        </p:txBody>
      </p:sp>
      <p:sp>
        <p:nvSpPr>
          <p:cNvPr id="7" name="Oval 29"/>
          <p:cNvSpPr/>
          <p:nvPr/>
        </p:nvSpPr>
        <p:spPr>
          <a:xfrm>
            <a:off x="5145829" y="2131099"/>
            <a:ext cx="486571" cy="4865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tx1"/>
                </a:solidFill>
                <a:latin typeface="Impact" panose="020B0806030902050204" pitchFamily="34" charset="0"/>
              </a:rPr>
              <a:t>01</a:t>
            </a:r>
            <a:endParaRPr lang="en-US" sz="16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6061688" y="1965792"/>
            <a:ext cx="1084533" cy="1582231"/>
          </a:xfrm>
          <a:custGeom>
            <a:avLst/>
            <a:gdLst>
              <a:gd name="T0" fmla="*/ 243 w 308"/>
              <a:gd name="T1" fmla="*/ 28 h 449"/>
              <a:gd name="T2" fmla="*/ 280 w 308"/>
              <a:gd name="T3" fmla="*/ 165 h 449"/>
              <a:gd name="T4" fmla="*/ 174 w 308"/>
              <a:gd name="T5" fmla="*/ 349 h 449"/>
              <a:gd name="T6" fmla="*/ 0 w 308"/>
              <a:gd name="T7" fmla="*/ 449 h 449"/>
              <a:gd name="T8" fmla="*/ 0 w 308"/>
              <a:gd name="T9" fmla="*/ 249 h 449"/>
              <a:gd name="T10" fmla="*/ 107 w 308"/>
              <a:gd name="T11" fmla="*/ 65 h 449"/>
              <a:gd name="T12" fmla="*/ 243 w 308"/>
              <a:gd name="T13" fmla="*/ 28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8" h="449">
                <a:moveTo>
                  <a:pt x="243" y="28"/>
                </a:moveTo>
                <a:cubicBezTo>
                  <a:pt x="291" y="56"/>
                  <a:pt x="308" y="117"/>
                  <a:pt x="280" y="165"/>
                </a:cubicBezTo>
                <a:cubicBezTo>
                  <a:pt x="174" y="349"/>
                  <a:pt x="174" y="349"/>
                  <a:pt x="174" y="349"/>
                </a:cubicBezTo>
                <a:cubicBezTo>
                  <a:pt x="0" y="449"/>
                  <a:pt x="0" y="449"/>
                  <a:pt x="0" y="449"/>
                </a:cubicBezTo>
                <a:cubicBezTo>
                  <a:pt x="0" y="249"/>
                  <a:pt x="0" y="249"/>
                  <a:pt x="0" y="249"/>
                </a:cubicBezTo>
                <a:cubicBezTo>
                  <a:pt x="107" y="65"/>
                  <a:pt x="107" y="65"/>
                  <a:pt x="107" y="65"/>
                </a:cubicBezTo>
                <a:cubicBezTo>
                  <a:pt x="134" y="17"/>
                  <a:pt x="196" y="0"/>
                  <a:pt x="243" y="28"/>
                </a:cubicBezTo>
                <a:close/>
              </a:path>
            </a:pathLst>
          </a:custGeom>
          <a:solidFill>
            <a:schemeClr val="accent6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ctr" anchorCtr="1" compatLnSpc="1"/>
          <a:lstStyle/>
          <a:p>
            <a:pPr algn="ctr"/>
            <a:endParaRPr lang="id-ID" sz="1405">
              <a:latin typeface="Impact" panose="020B0806030902050204" pitchFamily="34" charset="0"/>
            </a:endParaRPr>
          </a:p>
        </p:txBody>
      </p:sp>
      <p:sp>
        <p:nvSpPr>
          <p:cNvPr id="10" name="Oval 30"/>
          <p:cNvSpPr/>
          <p:nvPr/>
        </p:nvSpPr>
        <p:spPr>
          <a:xfrm>
            <a:off x="6499284" y="2131099"/>
            <a:ext cx="486571" cy="4865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tx1"/>
                </a:solidFill>
                <a:latin typeface="Impact" panose="020B0806030902050204" pitchFamily="34" charset="0"/>
              </a:rPr>
              <a:t>04</a:t>
            </a:r>
            <a:endParaRPr lang="en-US" sz="1405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4980126" y="3548023"/>
            <a:ext cx="1081562" cy="1582231"/>
          </a:xfrm>
          <a:custGeom>
            <a:avLst/>
            <a:gdLst>
              <a:gd name="T0" fmla="*/ 64 w 307"/>
              <a:gd name="T1" fmla="*/ 421 h 449"/>
              <a:gd name="T2" fmla="*/ 201 w 307"/>
              <a:gd name="T3" fmla="*/ 384 h 449"/>
              <a:gd name="T4" fmla="*/ 307 w 307"/>
              <a:gd name="T5" fmla="*/ 200 h 449"/>
              <a:gd name="T6" fmla="*/ 307 w 307"/>
              <a:gd name="T7" fmla="*/ 0 h 449"/>
              <a:gd name="T8" fmla="*/ 134 w 307"/>
              <a:gd name="T9" fmla="*/ 100 h 449"/>
              <a:gd name="T10" fmla="*/ 28 w 307"/>
              <a:gd name="T11" fmla="*/ 284 h 449"/>
              <a:gd name="T12" fmla="*/ 64 w 307"/>
              <a:gd name="T13" fmla="*/ 421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7" h="449">
                <a:moveTo>
                  <a:pt x="64" y="421"/>
                </a:moveTo>
                <a:cubicBezTo>
                  <a:pt x="112" y="449"/>
                  <a:pt x="173" y="432"/>
                  <a:pt x="201" y="384"/>
                </a:cubicBezTo>
                <a:cubicBezTo>
                  <a:pt x="307" y="200"/>
                  <a:pt x="307" y="200"/>
                  <a:pt x="307" y="200"/>
                </a:cubicBezTo>
                <a:cubicBezTo>
                  <a:pt x="307" y="0"/>
                  <a:pt x="307" y="0"/>
                  <a:pt x="307" y="0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28" y="284"/>
                  <a:pt x="28" y="284"/>
                  <a:pt x="28" y="284"/>
                </a:cubicBezTo>
                <a:cubicBezTo>
                  <a:pt x="0" y="332"/>
                  <a:pt x="16" y="393"/>
                  <a:pt x="64" y="421"/>
                </a:cubicBezTo>
                <a:close/>
              </a:path>
            </a:pathLst>
          </a:custGeom>
          <a:solidFill>
            <a:schemeClr val="accent6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ctr" anchorCtr="1" compatLnSpc="1"/>
          <a:lstStyle/>
          <a:p>
            <a:pPr algn="ctr"/>
            <a:endParaRPr lang="id-ID" sz="1405">
              <a:latin typeface="Impact" panose="020B0806030902050204" pitchFamily="34" charset="0"/>
            </a:endParaRPr>
          </a:p>
        </p:txBody>
      </p:sp>
      <p:sp>
        <p:nvSpPr>
          <p:cNvPr id="13" name="Oval 31"/>
          <p:cNvSpPr/>
          <p:nvPr/>
        </p:nvSpPr>
        <p:spPr>
          <a:xfrm>
            <a:off x="5145829" y="4478377"/>
            <a:ext cx="486571" cy="4865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tx1"/>
                </a:solidFill>
                <a:latin typeface="Impact" panose="020B0806030902050204" pitchFamily="34" charset="0"/>
              </a:rPr>
              <a:t>03</a:t>
            </a:r>
            <a:endParaRPr lang="en-US" sz="1405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Freeform 9"/>
          <p:cNvSpPr/>
          <p:nvPr/>
        </p:nvSpPr>
        <p:spPr bwMode="auto">
          <a:xfrm>
            <a:off x="6061688" y="3548023"/>
            <a:ext cx="1084533" cy="1582231"/>
          </a:xfrm>
          <a:custGeom>
            <a:avLst/>
            <a:gdLst>
              <a:gd name="T0" fmla="*/ 243 w 308"/>
              <a:gd name="T1" fmla="*/ 421 h 449"/>
              <a:gd name="T2" fmla="*/ 280 w 308"/>
              <a:gd name="T3" fmla="*/ 284 h 449"/>
              <a:gd name="T4" fmla="*/ 174 w 308"/>
              <a:gd name="T5" fmla="*/ 100 h 449"/>
              <a:gd name="T6" fmla="*/ 0 w 308"/>
              <a:gd name="T7" fmla="*/ 0 h 449"/>
              <a:gd name="T8" fmla="*/ 0 w 308"/>
              <a:gd name="T9" fmla="*/ 200 h 449"/>
              <a:gd name="T10" fmla="*/ 107 w 308"/>
              <a:gd name="T11" fmla="*/ 384 h 449"/>
              <a:gd name="T12" fmla="*/ 243 w 308"/>
              <a:gd name="T13" fmla="*/ 421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8" h="449">
                <a:moveTo>
                  <a:pt x="243" y="421"/>
                </a:moveTo>
                <a:cubicBezTo>
                  <a:pt x="291" y="393"/>
                  <a:pt x="308" y="332"/>
                  <a:pt x="280" y="284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0" y="0"/>
                  <a:pt x="0" y="0"/>
                  <a:pt x="0" y="0"/>
                </a:cubicBezTo>
                <a:cubicBezTo>
                  <a:pt x="0" y="200"/>
                  <a:pt x="0" y="200"/>
                  <a:pt x="0" y="200"/>
                </a:cubicBezTo>
                <a:cubicBezTo>
                  <a:pt x="107" y="384"/>
                  <a:pt x="107" y="384"/>
                  <a:pt x="107" y="384"/>
                </a:cubicBezTo>
                <a:cubicBezTo>
                  <a:pt x="134" y="432"/>
                  <a:pt x="196" y="449"/>
                  <a:pt x="243" y="421"/>
                </a:cubicBez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ctr" anchorCtr="1" compatLnSpc="1"/>
          <a:lstStyle/>
          <a:p>
            <a:pPr algn="ctr"/>
            <a:endParaRPr lang="id-ID" sz="1405">
              <a:latin typeface="Impact" panose="020B0806030902050204" pitchFamily="34" charset="0"/>
            </a:endParaRPr>
          </a:p>
        </p:txBody>
      </p:sp>
      <p:sp>
        <p:nvSpPr>
          <p:cNvPr id="16" name="Oval 32"/>
          <p:cNvSpPr/>
          <p:nvPr/>
        </p:nvSpPr>
        <p:spPr>
          <a:xfrm>
            <a:off x="6499284" y="4478377"/>
            <a:ext cx="486571" cy="4865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lvl="0" algn="ctr"/>
            <a:r>
              <a:rPr lang="en-US" sz="1600">
                <a:solidFill>
                  <a:schemeClr val="tx1"/>
                </a:solidFill>
                <a:latin typeface="Impact" panose="020B0806030902050204" pitchFamily="34" charset="0"/>
              </a:rPr>
              <a:t>06</a:t>
            </a:r>
            <a:endParaRPr lang="en-US" sz="16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Freeform 6"/>
          <p:cNvSpPr/>
          <p:nvPr/>
        </p:nvSpPr>
        <p:spPr bwMode="auto">
          <a:xfrm>
            <a:off x="6061688" y="3195921"/>
            <a:ext cx="1714454" cy="704204"/>
          </a:xfrm>
          <a:custGeom>
            <a:avLst/>
            <a:gdLst>
              <a:gd name="T0" fmla="*/ 487 w 487"/>
              <a:gd name="T1" fmla="*/ 100 h 200"/>
              <a:gd name="T2" fmla="*/ 387 w 487"/>
              <a:gd name="T3" fmla="*/ 200 h 200"/>
              <a:gd name="T4" fmla="*/ 174 w 487"/>
              <a:gd name="T5" fmla="*/ 200 h 200"/>
              <a:gd name="T6" fmla="*/ 0 w 487"/>
              <a:gd name="T7" fmla="*/ 100 h 200"/>
              <a:gd name="T8" fmla="*/ 174 w 487"/>
              <a:gd name="T9" fmla="*/ 0 h 200"/>
              <a:gd name="T10" fmla="*/ 387 w 487"/>
              <a:gd name="T11" fmla="*/ 0 h 200"/>
              <a:gd name="T12" fmla="*/ 487 w 487"/>
              <a:gd name="T13" fmla="*/ 1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" h="200">
                <a:moveTo>
                  <a:pt x="487" y="100"/>
                </a:moveTo>
                <a:cubicBezTo>
                  <a:pt x="487" y="155"/>
                  <a:pt x="442" y="200"/>
                  <a:pt x="387" y="200"/>
                </a:cubicBezTo>
                <a:cubicBezTo>
                  <a:pt x="174" y="200"/>
                  <a:pt x="174" y="200"/>
                  <a:pt x="174" y="200"/>
                </a:cubicBezTo>
                <a:cubicBezTo>
                  <a:pt x="0" y="100"/>
                  <a:pt x="0" y="100"/>
                  <a:pt x="0" y="100"/>
                </a:cubicBezTo>
                <a:cubicBezTo>
                  <a:pt x="174" y="0"/>
                  <a:pt x="174" y="0"/>
                  <a:pt x="174" y="0"/>
                </a:cubicBezTo>
                <a:cubicBezTo>
                  <a:pt x="387" y="0"/>
                  <a:pt x="387" y="0"/>
                  <a:pt x="387" y="0"/>
                </a:cubicBezTo>
                <a:cubicBezTo>
                  <a:pt x="442" y="0"/>
                  <a:pt x="486" y="45"/>
                  <a:pt x="487" y="100"/>
                </a:cubicBez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ctr" anchorCtr="1" compatLnSpc="1"/>
          <a:lstStyle/>
          <a:p>
            <a:pPr algn="ctr"/>
            <a:endParaRPr lang="id-ID" sz="1405">
              <a:latin typeface="Impact" panose="020B0806030902050204" pitchFamily="34" charset="0"/>
            </a:endParaRPr>
          </a:p>
        </p:txBody>
      </p:sp>
      <p:sp>
        <p:nvSpPr>
          <p:cNvPr id="19" name="Oval 33"/>
          <p:cNvSpPr/>
          <p:nvPr/>
        </p:nvSpPr>
        <p:spPr>
          <a:xfrm>
            <a:off x="7169319" y="3307775"/>
            <a:ext cx="486571" cy="4865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tx1"/>
                </a:solidFill>
                <a:latin typeface="Impact" panose="020B0806030902050204" pitchFamily="34" charset="0"/>
              </a:rPr>
              <a:t>05</a:t>
            </a:r>
            <a:endParaRPr lang="en-US" sz="16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Freeform 5"/>
          <p:cNvSpPr/>
          <p:nvPr/>
        </p:nvSpPr>
        <p:spPr bwMode="auto">
          <a:xfrm>
            <a:off x="4350205" y="3195921"/>
            <a:ext cx="1711483" cy="704204"/>
          </a:xfrm>
          <a:custGeom>
            <a:avLst/>
            <a:gdLst>
              <a:gd name="T0" fmla="*/ 0 w 486"/>
              <a:gd name="T1" fmla="*/ 100 h 200"/>
              <a:gd name="T2" fmla="*/ 100 w 486"/>
              <a:gd name="T3" fmla="*/ 200 h 200"/>
              <a:gd name="T4" fmla="*/ 313 w 486"/>
              <a:gd name="T5" fmla="*/ 200 h 200"/>
              <a:gd name="T6" fmla="*/ 486 w 486"/>
              <a:gd name="T7" fmla="*/ 100 h 200"/>
              <a:gd name="T8" fmla="*/ 313 w 486"/>
              <a:gd name="T9" fmla="*/ 0 h 200"/>
              <a:gd name="T10" fmla="*/ 100 w 486"/>
              <a:gd name="T11" fmla="*/ 0 h 200"/>
              <a:gd name="T12" fmla="*/ 0 w 486"/>
              <a:gd name="T13" fmla="*/ 1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6" h="200">
                <a:moveTo>
                  <a:pt x="0" y="100"/>
                </a:moveTo>
                <a:cubicBezTo>
                  <a:pt x="0" y="155"/>
                  <a:pt x="45" y="200"/>
                  <a:pt x="100" y="200"/>
                </a:cubicBezTo>
                <a:cubicBezTo>
                  <a:pt x="313" y="200"/>
                  <a:pt x="313" y="200"/>
                  <a:pt x="313" y="200"/>
                </a:cubicBezTo>
                <a:cubicBezTo>
                  <a:pt x="486" y="100"/>
                  <a:pt x="486" y="100"/>
                  <a:pt x="486" y="100"/>
                </a:cubicBezTo>
                <a:cubicBezTo>
                  <a:pt x="313" y="0"/>
                  <a:pt x="313" y="0"/>
                  <a:pt x="313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ctr" anchorCtr="1" compatLnSpc="1"/>
          <a:lstStyle/>
          <a:p>
            <a:pPr algn="ctr"/>
            <a:endParaRPr lang="id-ID" sz="1405">
              <a:latin typeface="Impact" panose="020B0806030902050204" pitchFamily="34" charset="0"/>
            </a:endParaRPr>
          </a:p>
        </p:txBody>
      </p:sp>
      <p:sp>
        <p:nvSpPr>
          <p:cNvPr id="22" name="Oval 34"/>
          <p:cNvSpPr/>
          <p:nvPr/>
        </p:nvSpPr>
        <p:spPr>
          <a:xfrm>
            <a:off x="4478591" y="3307775"/>
            <a:ext cx="486571" cy="4865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AU" sz="1600">
                <a:solidFill>
                  <a:schemeClr val="tx1"/>
                </a:solidFill>
                <a:latin typeface="Impact" panose="020B0806030902050204" pitchFamily="34" charset="0"/>
              </a:rPr>
              <a:t>02</a:t>
            </a:r>
            <a:endParaRPr lang="en-US" sz="16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TextBox 47"/>
          <p:cNvSpPr txBox="1"/>
          <p:nvPr/>
        </p:nvSpPr>
        <p:spPr>
          <a:xfrm>
            <a:off x="9327005" y="2068052"/>
            <a:ext cx="2218363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基础数据校验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50"/>
          <p:cNvSpPr txBox="1"/>
          <p:nvPr/>
        </p:nvSpPr>
        <p:spPr>
          <a:xfrm>
            <a:off x="9327005" y="3330896"/>
            <a:ext cx="2218363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生成报表、校验、打印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53"/>
          <p:cNvSpPr txBox="1"/>
          <p:nvPr/>
        </p:nvSpPr>
        <p:spPr>
          <a:xfrm>
            <a:off x="9327005" y="4593740"/>
            <a:ext cx="2218363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数据包导出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ounded Rectangle 55"/>
          <p:cNvSpPr/>
          <p:nvPr/>
        </p:nvSpPr>
        <p:spPr>
          <a:xfrm>
            <a:off x="8564887" y="1997998"/>
            <a:ext cx="585634" cy="565904"/>
          </a:xfrm>
          <a:prstGeom prst="roundRect">
            <a:avLst>
              <a:gd name="adj" fmla="val 1655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en-US" sz="1405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Rounded Rectangle 56"/>
          <p:cNvSpPr/>
          <p:nvPr/>
        </p:nvSpPr>
        <p:spPr>
          <a:xfrm>
            <a:off x="8564887" y="3260840"/>
            <a:ext cx="585634" cy="565904"/>
          </a:xfrm>
          <a:prstGeom prst="roundRect">
            <a:avLst>
              <a:gd name="adj" fmla="val 1655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en-US" sz="16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1" name="Rounded Rectangle 57"/>
          <p:cNvSpPr/>
          <p:nvPr/>
        </p:nvSpPr>
        <p:spPr>
          <a:xfrm>
            <a:off x="8564887" y="4523683"/>
            <a:ext cx="585634" cy="565904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lvl="0" algn="ctr"/>
            <a:r>
              <a:rPr lang="en-US" sz="1600">
                <a:solidFill>
                  <a:schemeClr val="bg1"/>
                </a:solidFill>
                <a:latin typeface="Impact" panose="020B0806030902050204" pitchFamily="34" charset="0"/>
              </a:rPr>
              <a:t>06</a:t>
            </a:r>
            <a:endParaRPr lang="en-US" sz="16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2" name="TextBox 59"/>
          <p:cNvSpPr txBox="1"/>
          <p:nvPr/>
        </p:nvSpPr>
        <p:spPr>
          <a:xfrm flipH="1">
            <a:off x="646632" y="2072284"/>
            <a:ext cx="214362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eaLnBrk="0" hangingPunct="0">
              <a:buFont typeface="Wingdings" panose="05000000000000000000" pitchFamily="2" charset="2"/>
              <a:buNone/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下载、安装与启动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92"/>
          <p:cNvSpPr txBox="1"/>
          <p:nvPr/>
        </p:nvSpPr>
        <p:spPr>
          <a:xfrm flipH="1">
            <a:off x="646632" y="3335128"/>
            <a:ext cx="214362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eaLnBrk="0" hangingPunct="0">
              <a:buFont typeface="Wingdings" panose="05000000000000000000" pitchFamily="2" charset="2"/>
              <a:buNone/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数据初始化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95"/>
          <p:cNvSpPr txBox="1"/>
          <p:nvPr/>
        </p:nvSpPr>
        <p:spPr>
          <a:xfrm flipH="1">
            <a:off x="646632" y="4597972"/>
            <a:ext cx="214362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录入基础数据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ed Rectangle 97"/>
          <p:cNvSpPr/>
          <p:nvPr/>
        </p:nvSpPr>
        <p:spPr>
          <a:xfrm flipH="1">
            <a:off x="2986473" y="2002230"/>
            <a:ext cx="565904" cy="565904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9" name="Rounded Rectangle 98"/>
          <p:cNvSpPr/>
          <p:nvPr/>
        </p:nvSpPr>
        <p:spPr>
          <a:xfrm flipH="1">
            <a:off x="2986473" y="3265072"/>
            <a:ext cx="565904" cy="565904"/>
          </a:xfrm>
          <a:prstGeom prst="roundRect">
            <a:avLst>
              <a:gd name="adj" fmla="val 1655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AU" sz="160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en-US" sz="1405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0" name="Rounded Rectangle 99"/>
          <p:cNvSpPr/>
          <p:nvPr/>
        </p:nvSpPr>
        <p:spPr>
          <a:xfrm flipH="1">
            <a:off x="2986473" y="4527915"/>
            <a:ext cx="565904" cy="565904"/>
          </a:xfrm>
          <a:prstGeom prst="roundRect">
            <a:avLst>
              <a:gd name="adj" fmla="val 1655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en-US" sz="1405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203" y="6050071"/>
            <a:ext cx="2452054" cy="807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286000"/>
            <a:ext cx="12192000" cy="28032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125" b="1" dirty="0"/>
              <a:t>THANK YOU </a:t>
            </a:r>
            <a:endParaRPr lang="en-US" altLang="zh-CN" sz="4125" b="1" dirty="0"/>
          </a:p>
          <a:p>
            <a:pPr algn="ctr">
              <a:lnSpc>
                <a:spcPct val="150000"/>
              </a:lnSpc>
            </a:pPr>
            <a:r>
              <a:rPr lang="zh-CN" altLang="en-US" sz="4125" b="1" dirty="0"/>
              <a:t>感谢大家！</a:t>
            </a:r>
            <a:endParaRPr lang="en-US" altLang="zh-CN" sz="4125" b="1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79"/>
          <a:stretch>
            <a:fillRect/>
          </a:stretch>
        </p:blipFill>
        <p:spPr>
          <a:xfrm>
            <a:off x="0" y="-2150363"/>
            <a:ext cx="12192000" cy="4436363"/>
          </a:xfrm>
          <a:prstGeom prst="rect">
            <a:avLst/>
          </a:prstGeom>
        </p:spPr>
      </p:pic>
      <p:sp>
        <p:nvSpPr>
          <p:cNvPr id="26" name="Rectangle 6"/>
          <p:cNvSpPr/>
          <p:nvPr/>
        </p:nvSpPr>
        <p:spPr>
          <a:xfrm>
            <a:off x="0" y="-1361"/>
            <a:ext cx="12192000" cy="2286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5939807" y="2098347"/>
            <a:ext cx="312387" cy="18765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580"/>
          </a:p>
        </p:txBody>
      </p:sp>
      <p:sp>
        <p:nvSpPr>
          <p:cNvPr id="27" name="文本框 26"/>
          <p:cNvSpPr txBox="1"/>
          <p:nvPr/>
        </p:nvSpPr>
        <p:spPr>
          <a:xfrm>
            <a:off x="4282533" y="6004952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06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中国高校人文社会科学信息网</a:t>
            </a:r>
            <a:endParaRPr lang="zh-CN" altLang="en-US" sz="1200" dirty="0">
              <a:solidFill>
                <a:srgbClr val="006C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153964" y="5530850"/>
            <a:ext cx="442352" cy="442352"/>
            <a:chOff x="3954830" y="5669476"/>
            <a:chExt cx="552450" cy="552450"/>
          </a:xfrm>
        </p:grpSpPr>
        <p:sp>
          <p:nvSpPr>
            <p:cNvPr id="29" name="椭圆 28"/>
            <p:cNvSpPr/>
            <p:nvPr/>
          </p:nvSpPr>
          <p:spPr>
            <a:xfrm>
              <a:off x="3954830" y="5669476"/>
              <a:ext cx="552450" cy="5524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081088" y="5784382"/>
              <a:ext cx="299934" cy="322638"/>
              <a:chOff x="1574801" y="1125538"/>
              <a:chExt cx="2894012" cy="3113087"/>
            </a:xfrm>
            <a:solidFill>
              <a:schemeClr val="bg1"/>
            </a:solidFill>
          </p:grpSpPr>
          <p:sp>
            <p:nvSpPr>
              <p:cNvPr id="31" name="Freeform 5"/>
              <p:cNvSpPr>
                <a:spLocks noEditPoints="1"/>
              </p:cNvSpPr>
              <p:nvPr/>
            </p:nvSpPr>
            <p:spPr bwMode="auto">
              <a:xfrm>
                <a:off x="2524125" y="3284538"/>
                <a:ext cx="288925" cy="287337"/>
              </a:xfrm>
              <a:custGeom>
                <a:avLst/>
                <a:gdLst>
                  <a:gd name="T0" fmla="*/ 0 w 264"/>
                  <a:gd name="T1" fmla="*/ 132 h 264"/>
                  <a:gd name="T2" fmla="*/ 39 w 264"/>
                  <a:gd name="T3" fmla="*/ 226 h 264"/>
                  <a:gd name="T4" fmla="*/ 132 w 264"/>
                  <a:gd name="T5" fmla="*/ 264 h 264"/>
                  <a:gd name="T6" fmla="*/ 226 w 264"/>
                  <a:gd name="T7" fmla="*/ 226 h 264"/>
                  <a:gd name="T8" fmla="*/ 264 w 264"/>
                  <a:gd name="T9" fmla="*/ 132 h 264"/>
                  <a:gd name="T10" fmla="*/ 226 w 264"/>
                  <a:gd name="T11" fmla="*/ 39 h 264"/>
                  <a:gd name="T12" fmla="*/ 132 w 264"/>
                  <a:gd name="T13" fmla="*/ 0 h 264"/>
                  <a:gd name="T14" fmla="*/ 39 w 264"/>
                  <a:gd name="T15" fmla="*/ 39 h 264"/>
                  <a:gd name="T16" fmla="*/ 0 w 264"/>
                  <a:gd name="T17" fmla="*/ 132 h 264"/>
                  <a:gd name="T18" fmla="*/ 0 w 264"/>
                  <a:gd name="T19" fmla="*/ 132 h 264"/>
                  <a:gd name="T20" fmla="*/ 0 w 264"/>
                  <a:gd name="T21" fmla="*/ 132 h 264"/>
                  <a:gd name="T22" fmla="*/ 0 w 264"/>
                  <a:gd name="T23" fmla="*/ 1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4" h="264">
                    <a:moveTo>
                      <a:pt x="0" y="132"/>
                    </a:moveTo>
                    <a:cubicBezTo>
                      <a:pt x="0" y="167"/>
                      <a:pt x="14" y="201"/>
                      <a:pt x="39" y="226"/>
                    </a:cubicBezTo>
                    <a:cubicBezTo>
                      <a:pt x="63" y="250"/>
                      <a:pt x="98" y="264"/>
                      <a:pt x="132" y="264"/>
                    </a:cubicBezTo>
                    <a:cubicBezTo>
                      <a:pt x="167" y="264"/>
                      <a:pt x="201" y="250"/>
                      <a:pt x="226" y="226"/>
                    </a:cubicBezTo>
                    <a:cubicBezTo>
                      <a:pt x="250" y="201"/>
                      <a:pt x="264" y="167"/>
                      <a:pt x="264" y="132"/>
                    </a:cubicBezTo>
                    <a:cubicBezTo>
                      <a:pt x="264" y="98"/>
                      <a:pt x="250" y="63"/>
                      <a:pt x="226" y="39"/>
                    </a:cubicBezTo>
                    <a:cubicBezTo>
                      <a:pt x="201" y="14"/>
                      <a:pt x="167" y="0"/>
                      <a:pt x="132" y="0"/>
                    </a:cubicBezTo>
                    <a:cubicBezTo>
                      <a:pt x="98" y="0"/>
                      <a:pt x="63" y="14"/>
                      <a:pt x="39" y="39"/>
                    </a:cubicBezTo>
                    <a:cubicBezTo>
                      <a:pt x="14" y="63"/>
                      <a:pt x="0" y="98"/>
                      <a:pt x="0" y="132"/>
                    </a:cubicBezTo>
                    <a:cubicBezTo>
                      <a:pt x="0" y="132"/>
                      <a:pt x="0" y="132"/>
                      <a:pt x="0" y="132"/>
                    </a:cubicBezTo>
                    <a:moveTo>
                      <a:pt x="0" y="132"/>
                    </a:moveTo>
                    <a:cubicBezTo>
                      <a:pt x="0" y="132"/>
                      <a:pt x="0" y="132"/>
                      <a:pt x="0" y="1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6"/>
              <p:cNvSpPr>
                <a:spLocks noEditPoints="1"/>
              </p:cNvSpPr>
              <p:nvPr/>
            </p:nvSpPr>
            <p:spPr bwMode="auto">
              <a:xfrm>
                <a:off x="3230563" y="3284538"/>
                <a:ext cx="288925" cy="287337"/>
              </a:xfrm>
              <a:custGeom>
                <a:avLst/>
                <a:gdLst>
                  <a:gd name="T0" fmla="*/ 0 w 264"/>
                  <a:gd name="T1" fmla="*/ 132 h 264"/>
                  <a:gd name="T2" fmla="*/ 39 w 264"/>
                  <a:gd name="T3" fmla="*/ 226 h 264"/>
                  <a:gd name="T4" fmla="*/ 132 w 264"/>
                  <a:gd name="T5" fmla="*/ 264 h 264"/>
                  <a:gd name="T6" fmla="*/ 225 w 264"/>
                  <a:gd name="T7" fmla="*/ 226 h 264"/>
                  <a:gd name="T8" fmla="*/ 264 w 264"/>
                  <a:gd name="T9" fmla="*/ 132 h 264"/>
                  <a:gd name="T10" fmla="*/ 225 w 264"/>
                  <a:gd name="T11" fmla="*/ 39 h 264"/>
                  <a:gd name="T12" fmla="*/ 132 w 264"/>
                  <a:gd name="T13" fmla="*/ 0 h 264"/>
                  <a:gd name="T14" fmla="*/ 39 w 264"/>
                  <a:gd name="T15" fmla="*/ 39 h 264"/>
                  <a:gd name="T16" fmla="*/ 0 w 264"/>
                  <a:gd name="T17" fmla="*/ 132 h 264"/>
                  <a:gd name="T18" fmla="*/ 0 w 264"/>
                  <a:gd name="T19" fmla="*/ 132 h 264"/>
                  <a:gd name="T20" fmla="*/ 0 w 264"/>
                  <a:gd name="T21" fmla="*/ 132 h 264"/>
                  <a:gd name="T22" fmla="*/ 0 w 264"/>
                  <a:gd name="T23" fmla="*/ 1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4" h="264">
                    <a:moveTo>
                      <a:pt x="0" y="132"/>
                    </a:moveTo>
                    <a:cubicBezTo>
                      <a:pt x="0" y="167"/>
                      <a:pt x="14" y="201"/>
                      <a:pt x="39" y="226"/>
                    </a:cubicBezTo>
                    <a:cubicBezTo>
                      <a:pt x="63" y="250"/>
                      <a:pt x="97" y="264"/>
                      <a:pt x="132" y="264"/>
                    </a:cubicBezTo>
                    <a:cubicBezTo>
                      <a:pt x="167" y="264"/>
                      <a:pt x="201" y="250"/>
                      <a:pt x="225" y="226"/>
                    </a:cubicBezTo>
                    <a:cubicBezTo>
                      <a:pt x="250" y="201"/>
                      <a:pt x="264" y="167"/>
                      <a:pt x="264" y="132"/>
                    </a:cubicBezTo>
                    <a:cubicBezTo>
                      <a:pt x="264" y="98"/>
                      <a:pt x="250" y="63"/>
                      <a:pt x="225" y="39"/>
                    </a:cubicBezTo>
                    <a:cubicBezTo>
                      <a:pt x="201" y="14"/>
                      <a:pt x="167" y="0"/>
                      <a:pt x="132" y="0"/>
                    </a:cubicBezTo>
                    <a:cubicBezTo>
                      <a:pt x="97" y="0"/>
                      <a:pt x="63" y="14"/>
                      <a:pt x="39" y="39"/>
                    </a:cubicBezTo>
                    <a:cubicBezTo>
                      <a:pt x="14" y="63"/>
                      <a:pt x="0" y="98"/>
                      <a:pt x="0" y="132"/>
                    </a:cubicBezTo>
                    <a:cubicBezTo>
                      <a:pt x="0" y="132"/>
                      <a:pt x="0" y="132"/>
                      <a:pt x="0" y="132"/>
                    </a:cubicBezTo>
                    <a:moveTo>
                      <a:pt x="0" y="132"/>
                    </a:moveTo>
                    <a:cubicBezTo>
                      <a:pt x="0" y="132"/>
                      <a:pt x="0" y="132"/>
                      <a:pt x="0" y="1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7"/>
              <p:cNvSpPr>
                <a:spLocks noEditPoints="1"/>
              </p:cNvSpPr>
              <p:nvPr/>
            </p:nvSpPr>
            <p:spPr bwMode="auto">
              <a:xfrm>
                <a:off x="1574801" y="1125538"/>
                <a:ext cx="2894012" cy="1349375"/>
              </a:xfrm>
              <a:custGeom>
                <a:avLst/>
                <a:gdLst>
                  <a:gd name="T0" fmla="*/ 2649 w 2649"/>
                  <a:gd name="T1" fmla="*/ 599 h 1236"/>
                  <a:gd name="T2" fmla="*/ 1324 w 2649"/>
                  <a:gd name="T3" fmla="*/ 0 h 1236"/>
                  <a:gd name="T4" fmla="*/ 0 w 2649"/>
                  <a:gd name="T5" fmla="*/ 599 h 1236"/>
                  <a:gd name="T6" fmla="*/ 1324 w 2649"/>
                  <a:gd name="T7" fmla="*/ 1199 h 1236"/>
                  <a:gd name="T8" fmla="*/ 2495 w 2649"/>
                  <a:gd name="T9" fmla="*/ 667 h 1236"/>
                  <a:gd name="T10" fmla="*/ 2436 w 2649"/>
                  <a:gd name="T11" fmla="*/ 1236 h 1236"/>
                  <a:gd name="T12" fmla="*/ 2519 w 2649"/>
                  <a:gd name="T13" fmla="*/ 1236 h 1236"/>
                  <a:gd name="T14" fmla="*/ 2603 w 2649"/>
                  <a:gd name="T15" fmla="*/ 1236 h 1236"/>
                  <a:gd name="T16" fmla="*/ 2543 w 2649"/>
                  <a:gd name="T17" fmla="*/ 645 h 1236"/>
                  <a:gd name="T18" fmla="*/ 2649 w 2649"/>
                  <a:gd name="T19" fmla="*/ 599 h 1236"/>
                  <a:gd name="T20" fmla="*/ 2649 w 2649"/>
                  <a:gd name="T21" fmla="*/ 599 h 1236"/>
                  <a:gd name="T22" fmla="*/ 2649 w 2649"/>
                  <a:gd name="T23" fmla="*/ 599 h 1236"/>
                  <a:gd name="T24" fmla="*/ 2649 w 2649"/>
                  <a:gd name="T25" fmla="*/ 599 h 1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49" h="1236">
                    <a:moveTo>
                      <a:pt x="2649" y="599"/>
                    </a:moveTo>
                    <a:cubicBezTo>
                      <a:pt x="1324" y="0"/>
                      <a:pt x="1324" y="0"/>
                      <a:pt x="1324" y="0"/>
                    </a:cubicBezTo>
                    <a:cubicBezTo>
                      <a:pt x="0" y="599"/>
                      <a:pt x="0" y="599"/>
                      <a:pt x="0" y="599"/>
                    </a:cubicBezTo>
                    <a:cubicBezTo>
                      <a:pt x="1324" y="1199"/>
                      <a:pt x="1324" y="1199"/>
                      <a:pt x="1324" y="1199"/>
                    </a:cubicBezTo>
                    <a:cubicBezTo>
                      <a:pt x="2495" y="667"/>
                      <a:pt x="2495" y="667"/>
                      <a:pt x="2495" y="667"/>
                    </a:cubicBezTo>
                    <a:cubicBezTo>
                      <a:pt x="2490" y="924"/>
                      <a:pt x="2456" y="1209"/>
                      <a:pt x="2436" y="1236"/>
                    </a:cubicBezTo>
                    <a:cubicBezTo>
                      <a:pt x="2519" y="1236"/>
                      <a:pt x="2519" y="1236"/>
                      <a:pt x="2519" y="1236"/>
                    </a:cubicBezTo>
                    <a:cubicBezTo>
                      <a:pt x="2603" y="1236"/>
                      <a:pt x="2603" y="1236"/>
                      <a:pt x="2603" y="1236"/>
                    </a:cubicBezTo>
                    <a:cubicBezTo>
                      <a:pt x="2582" y="1209"/>
                      <a:pt x="2547" y="908"/>
                      <a:pt x="2543" y="645"/>
                    </a:cubicBezTo>
                    <a:cubicBezTo>
                      <a:pt x="2649" y="599"/>
                      <a:pt x="2649" y="599"/>
                      <a:pt x="2649" y="599"/>
                    </a:cubicBezTo>
                    <a:cubicBezTo>
                      <a:pt x="2649" y="599"/>
                      <a:pt x="2649" y="599"/>
                      <a:pt x="2649" y="599"/>
                    </a:cubicBezTo>
                    <a:moveTo>
                      <a:pt x="2649" y="599"/>
                    </a:moveTo>
                    <a:cubicBezTo>
                      <a:pt x="2649" y="599"/>
                      <a:pt x="2649" y="599"/>
                      <a:pt x="2649" y="59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8"/>
              <p:cNvSpPr>
                <a:spLocks noEditPoints="1"/>
              </p:cNvSpPr>
              <p:nvPr/>
            </p:nvSpPr>
            <p:spPr bwMode="auto">
              <a:xfrm>
                <a:off x="1787525" y="2146300"/>
                <a:ext cx="2470150" cy="2092325"/>
              </a:xfrm>
              <a:custGeom>
                <a:avLst/>
                <a:gdLst>
                  <a:gd name="T0" fmla="*/ 1130 w 2261"/>
                  <a:gd name="T1" fmla="*/ 392 h 1918"/>
                  <a:gd name="T2" fmla="*/ 313 w 2261"/>
                  <a:gd name="T3" fmla="*/ 9 h 1918"/>
                  <a:gd name="T4" fmla="*/ 0 w 2261"/>
                  <a:gd name="T5" fmla="*/ 788 h 1918"/>
                  <a:gd name="T6" fmla="*/ 1130 w 2261"/>
                  <a:gd name="T7" fmla="*/ 1918 h 1918"/>
                  <a:gd name="T8" fmla="*/ 2261 w 2261"/>
                  <a:gd name="T9" fmla="*/ 788 h 1918"/>
                  <a:gd name="T10" fmla="*/ 1939 w 2261"/>
                  <a:gd name="T11" fmla="*/ 0 h 1918"/>
                  <a:gd name="T12" fmla="*/ 1130 w 2261"/>
                  <a:gd name="T13" fmla="*/ 392 h 1918"/>
                  <a:gd name="T14" fmla="*/ 1130 w 2261"/>
                  <a:gd name="T15" fmla="*/ 392 h 1918"/>
                  <a:gd name="T16" fmla="*/ 2084 w 2261"/>
                  <a:gd name="T17" fmla="*/ 782 h 1918"/>
                  <a:gd name="T18" fmla="*/ 2084 w 2261"/>
                  <a:gd name="T19" fmla="*/ 788 h 1918"/>
                  <a:gd name="T20" fmla="*/ 1130 w 2261"/>
                  <a:gd name="T21" fmla="*/ 1742 h 1918"/>
                  <a:gd name="T22" fmla="*/ 177 w 2261"/>
                  <a:gd name="T23" fmla="*/ 821 h 1918"/>
                  <a:gd name="T24" fmla="*/ 189 w 2261"/>
                  <a:gd name="T25" fmla="*/ 837 h 1918"/>
                  <a:gd name="T26" fmla="*/ 1115 w 2261"/>
                  <a:gd name="T27" fmla="*/ 767 h 1918"/>
                  <a:gd name="T28" fmla="*/ 1247 w 2261"/>
                  <a:gd name="T29" fmla="*/ 649 h 1918"/>
                  <a:gd name="T30" fmla="*/ 1094 w 2261"/>
                  <a:gd name="T31" fmla="*/ 1043 h 1918"/>
                  <a:gd name="T32" fmla="*/ 1398 w 2261"/>
                  <a:gd name="T33" fmla="*/ 695 h 1918"/>
                  <a:gd name="T34" fmla="*/ 2060 w 2261"/>
                  <a:gd name="T35" fmla="*/ 811 h 1918"/>
                  <a:gd name="T36" fmla="*/ 2084 w 2261"/>
                  <a:gd name="T37" fmla="*/ 782 h 1918"/>
                  <a:gd name="T38" fmla="*/ 2084 w 2261"/>
                  <a:gd name="T39" fmla="*/ 782 h 1918"/>
                  <a:gd name="T40" fmla="*/ 2084 w 2261"/>
                  <a:gd name="T41" fmla="*/ 782 h 1918"/>
                  <a:gd name="T42" fmla="*/ 2084 w 2261"/>
                  <a:gd name="T43" fmla="*/ 782 h 1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61" h="1918">
                    <a:moveTo>
                      <a:pt x="1130" y="392"/>
                    </a:moveTo>
                    <a:cubicBezTo>
                      <a:pt x="313" y="9"/>
                      <a:pt x="313" y="9"/>
                      <a:pt x="313" y="9"/>
                    </a:cubicBezTo>
                    <a:cubicBezTo>
                      <a:pt x="120" y="212"/>
                      <a:pt x="0" y="486"/>
                      <a:pt x="0" y="788"/>
                    </a:cubicBezTo>
                    <a:cubicBezTo>
                      <a:pt x="0" y="1411"/>
                      <a:pt x="507" y="1918"/>
                      <a:pt x="1130" y="1918"/>
                    </a:cubicBezTo>
                    <a:cubicBezTo>
                      <a:pt x="1754" y="1918"/>
                      <a:pt x="2261" y="1411"/>
                      <a:pt x="2261" y="788"/>
                    </a:cubicBezTo>
                    <a:cubicBezTo>
                      <a:pt x="2261" y="482"/>
                      <a:pt x="2137" y="204"/>
                      <a:pt x="1939" y="0"/>
                    </a:cubicBezTo>
                    <a:cubicBezTo>
                      <a:pt x="1130" y="392"/>
                      <a:pt x="1130" y="392"/>
                      <a:pt x="1130" y="392"/>
                    </a:cubicBezTo>
                    <a:cubicBezTo>
                      <a:pt x="1130" y="392"/>
                      <a:pt x="1130" y="392"/>
                      <a:pt x="1130" y="392"/>
                    </a:cubicBezTo>
                    <a:moveTo>
                      <a:pt x="2084" y="782"/>
                    </a:moveTo>
                    <a:cubicBezTo>
                      <a:pt x="2084" y="784"/>
                      <a:pt x="2084" y="786"/>
                      <a:pt x="2084" y="788"/>
                    </a:cubicBezTo>
                    <a:cubicBezTo>
                      <a:pt x="2084" y="1314"/>
                      <a:pt x="1656" y="1742"/>
                      <a:pt x="1130" y="1742"/>
                    </a:cubicBezTo>
                    <a:cubicBezTo>
                      <a:pt x="616" y="1742"/>
                      <a:pt x="195" y="1332"/>
                      <a:pt x="177" y="821"/>
                    </a:cubicBezTo>
                    <a:cubicBezTo>
                      <a:pt x="181" y="826"/>
                      <a:pt x="185" y="832"/>
                      <a:pt x="189" y="837"/>
                    </a:cubicBezTo>
                    <a:cubicBezTo>
                      <a:pt x="358" y="1059"/>
                      <a:pt x="773" y="1028"/>
                      <a:pt x="1115" y="767"/>
                    </a:cubicBezTo>
                    <a:cubicBezTo>
                      <a:pt x="1163" y="730"/>
                      <a:pt x="1207" y="690"/>
                      <a:pt x="1247" y="649"/>
                    </a:cubicBezTo>
                    <a:cubicBezTo>
                      <a:pt x="1242" y="834"/>
                      <a:pt x="1210" y="951"/>
                      <a:pt x="1094" y="1043"/>
                    </a:cubicBezTo>
                    <a:cubicBezTo>
                      <a:pt x="1251" y="974"/>
                      <a:pt x="1343" y="834"/>
                      <a:pt x="1398" y="695"/>
                    </a:cubicBezTo>
                    <a:cubicBezTo>
                      <a:pt x="1626" y="902"/>
                      <a:pt x="1917" y="956"/>
                      <a:pt x="2060" y="811"/>
                    </a:cubicBezTo>
                    <a:cubicBezTo>
                      <a:pt x="2069" y="802"/>
                      <a:pt x="2077" y="792"/>
                      <a:pt x="2084" y="782"/>
                    </a:cubicBezTo>
                    <a:cubicBezTo>
                      <a:pt x="2084" y="782"/>
                      <a:pt x="2084" y="782"/>
                      <a:pt x="2084" y="782"/>
                    </a:cubicBezTo>
                    <a:moveTo>
                      <a:pt x="2084" y="782"/>
                    </a:moveTo>
                    <a:cubicBezTo>
                      <a:pt x="2084" y="782"/>
                      <a:pt x="2084" y="782"/>
                      <a:pt x="2084" y="78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5" name="文本框 34"/>
          <p:cNvSpPr txBox="1"/>
          <p:nvPr/>
        </p:nvSpPr>
        <p:spPr>
          <a:xfrm>
            <a:off x="6684714" y="6004952"/>
            <a:ext cx="10248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006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>
                <a:solidFill>
                  <a:srgbClr val="006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rgbClr val="006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rgbClr val="006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310" dirty="0">
              <a:solidFill>
                <a:srgbClr val="006C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975983" y="5530850"/>
            <a:ext cx="442352" cy="442352"/>
            <a:chOff x="5853219" y="5669476"/>
            <a:chExt cx="552450" cy="552450"/>
          </a:xfrm>
        </p:grpSpPr>
        <p:sp>
          <p:nvSpPr>
            <p:cNvPr id="37" name="椭圆 36"/>
            <p:cNvSpPr/>
            <p:nvPr/>
          </p:nvSpPr>
          <p:spPr>
            <a:xfrm>
              <a:off x="5853219" y="5669476"/>
              <a:ext cx="552450" cy="5524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967384" y="5780269"/>
              <a:ext cx="324120" cy="330864"/>
              <a:chOff x="5649913" y="2301875"/>
              <a:chExt cx="3127375" cy="3192463"/>
            </a:xfrm>
            <a:solidFill>
              <a:schemeClr val="bg1"/>
            </a:solidFill>
          </p:grpSpPr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6657975" y="3275013"/>
                <a:ext cx="1139825" cy="384175"/>
              </a:xfrm>
              <a:custGeom>
                <a:avLst/>
                <a:gdLst>
                  <a:gd name="T0" fmla="*/ 126 w 1039"/>
                  <a:gd name="T1" fmla="*/ 334 h 350"/>
                  <a:gd name="T2" fmla="*/ 46 w 1039"/>
                  <a:gd name="T3" fmla="*/ 187 h 350"/>
                  <a:gd name="T4" fmla="*/ 39 w 1039"/>
                  <a:gd name="T5" fmla="*/ 157 h 350"/>
                  <a:gd name="T6" fmla="*/ 37 w 1039"/>
                  <a:gd name="T7" fmla="*/ 150 h 350"/>
                  <a:gd name="T8" fmla="*/ 31 w 1039"/>
                  <a:gd name="T9" fmla="*/ 127 h 350"/>
                  <a:gd name="T10" fmla="*/ 1 w 1039"/>
                  <a:gd name="T11" fmla="*/ 87 h 350"/>
                  <a:gd name="T12" fmla="*/ 2 w 1039"/>
                  <a:gd name="T13" fmla="*/ 39 h 350"/>
                  <a:gd name="T14" fmla="*/ 11 w 1039"/>
                  <a:gd name="T15" fmla="*/ 21 h 350"/>
                  <a:gd name="T16" fmla="*/ 222 w 1039"/>
                  <a:gd name="T17" fmla="*/ 1 h 350"/>
                  <a:gd name="T18" fmla="*/ 373 w 1039"/>
                  <a:gd name="T19" fmla="*/ 14 h 350"/>
                  <a:gd name="T20" fmla="*/ 514 w 1039"/>
                  <a:gd name="T21" fmla="*/ 49 h 350"/>
                  <a:gd name="T22" fmla="*/ 381 w 1039"/>
                  <a:gd name="T23" fmla="*/ 307 h 350"/>
                  <a:gd name="T24" fmla="*/ 220 w 1039"/>
                  <a:gd name="T25" fmla="*/ 350 h 350"/>
                  <a:gd name="T26" fmla="*/ 225 w 1039"/>
                  <a:gd name="T27" fmla="*/ 329 h 350"/>
                  <a:gd name="T28" fmla="*/ 395 w 1039"/>
                  <a:gd name="T29" fmla="*/ 249 h 350"/>
                  <a:gd name="T30" fmla="*/ 431 w 1039"/>
                  <a:gd name="T31" fmla="*/ 71 h 350"/>
                  <a:gd name="T32" fmla="*/ 358 w 1039"/>
                  <a:gd name="T33" fmla="*/ 42 h 350"/>
                  <a:gd name="T34" fmla="*/ 238 w 1039"/>
                  <a:gd name="T35" fmla="*/ 31 h 350"/>
                  <a:gd name="T36" fmla="*/ 91 w 1039"/>
                  <a:gd name="T37" fmla="*/ 56 h 350"/>
                  <a:gd name="T38" fmla="*/ 80 w 1039"/>
                  <a:gd name="T39" fmla="*/ 111 h 350"/>
                  <a:gd name="T40" fmla="*/ 90 w 1039"/>
                  <a:gd name="T41" fmla="*/ 237 h 350"/>
                  <a:gd name="T42" fmla="*/ 148 w 1039"/>
                  <a:gd name="T43" fmla="*/ 322 h 350"/>
                  <a:gd name="T44" fmla="*/ 815 w 1039"/>
                  <a:gd name="T45" fmla="*/ 348 h 350"/>
                  <a:gd name="T46" fmla="*/ 609 w 1039"/>
                  <a:gd name="T47" fmla="*/ 254 h 350"/>
                  <a:gd name="T48" fmla="*/ 564 w 1039"/>
                  <a:gd name="T49" fmla="*/ 40 h 350"/>
                  <a:gd name="T50" fmla="*/ 699 w 1039"/>
                  <a:gd name="T51" fmla="*/ 6 h 350"/>
                  <a:gd name="T52" fmla="*/ 852 w 1039"/>
                  <a:gd name="T53" fmla="*/ 1 h 350"/>
                  <a:gd name="T54" fmla="*/ 1032 w 1039"/>
                  <a:gd name="T55" fmla="*/ 19 h 350"/>
                  <a:gd name="T56" fmla="*/ 1038 w 1039"/>
                  <a:gd name="T57" fmla="*/ 32 h 350"/>
                  <a:gd name="T58" fmla="*/ 1039 w 1039"/>
                  <a:gd name="T59" fmla="*/ 73 h 350"/>
                  <a:gd name="T60" fmla="*/ 1016 w 1039"/>
                  <a:gd name="T61" fmla="*/ 103 h 350"/>
                  <a:gd name="T62" fmla="*/ 990 w 1039"/>
                  <a:gd name="T63" fmla="*/ 205 h 350"/>
                  <a:gd name="T64" fmla="*/ 898 w 1039"/>
                  <a:gd name="T65" fmla="*/ 338 h 350"/>
                  <a:gd name="T66" fmla="*/ 784 w 1039"/>
                  <a:gd name="T67" fmla="*/ 30 h 350"/>
                  <a:gd name="T68" fmla="*/ 645 w 1039"/>
                  <a:gd name="T69" fmla="*/ 51 h 350"/>
                  <a:gd name="T70" fmla="*/ 601 w 1039"/>
                  <a:gd name="T71" fmla="*/ 116 h 350"/>
                  <a:gd name="T72" fmla="*/ 727 w 1039"/>
                  <a:gd name="T73" fmla="*/ 314 h 350"/>
                  <a:gd name="T74" fmla="*/ 877 w 1039"/>
                  <a:gd name="T75" fmla="*/ 317 h 350"/>
                  <a:gd name="T76" fmla="*/ 961 w 1039"/>
                  <a:gd name="T77" fmla="*/ 156 h 350"/>
                  <a:gd name="T78" fmla="*/ 960 w 1039"/>
                  <a:gd name="T79" fmla="*/ 113 h 350"/>
                  <a:gd name="T80" fmla="*/ 955 w 1039"/>
                  <a:gd name="T81" fmla="*/ 84 h 350"/>
                  <a:gd name="T82" fmla="*/ 911 w 1039"/>
                  <a:gd name="T83" fmla="*/ 45 h 350"/>
                  <a:gd name="T84" fmla="*/ 784 w 1039"/>
                  <a:gd name="T85" fmla="*/ 3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39" h="350">
                    <a:moveTo>
                      <a:pt x="220" y="350"/>
                    </a:moveTo>
                    <a:cubicBezTo>
                      <a:pt x="202" y="350"/>
                      <a:pt x="185" y="348"/>
                      <a:pt x="169" y="346"/>
                    </a:cubicBezTo>
                    <a:cubicBezTo>
                      <a:pt x="153" y="343"/>
                      <a:pt x="139" y="339"/>
                      <a:pt x="126" y="334"/>
                    </a:cubicBezTo>
                    <a:cubicBezTo>
                      <a:pt x="104" y="325"/>
                      <a:pt x="88" y="309"/>
                      <a:pt x="76" y="286"/>
                    </a:cubicBezTo>
                    <a:cubicBezTo>
                      <a:pt x="67" y="269"/>
                      <a:pt x="60" y="250"/>
                      <a:pt x="54" y="225"/>
                    </a:cubicBezTo>
                    <a:cubicBezTo>
                      <a:pt x="51" y="212"/>
                      <a:pt x="48" y="198"/>
                      <a:pt x="46" y="187"/>
                    </a:cubicBezTo>
                    <a:cubicBezTo>
                      <a:pt x="45" y="185"/>
                      <a:pt x="45" y="185"/>
                      <a:pt x="45" y="185"/>
                    </a:cubicBezTo>
                    <a:cubicBezTo>
                      <a:pt x="43" y="176"/>
                      <a:pt x="41" y="167"/>
                      <a:pt x="40" y="158"/>
                    </a:cubicBezTo>
                    <a:cubicBezTo>
                      <a:pt x="39" y="157"/>
                      <a:pt x="39" y="157"/>
                      <a:pt x="39" y="157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38" y="154"/>
                      <a:pt x="38" y="152"/>
                      <a:pt x="37" y="150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36" y="148"/>
                      <a:pt x="36" y="146"/>
                      <a:pt x="35" y="144"/>
                    </a:cubicBezTo>
                    <a:cubicBezTo>
                      <a:pt x="35" y="142"/>
                      <a:pt x="34" y="139"/>
                      <a:pt x="33" y="137"/>
                    </a:cubicBezTo>
                    <a:cubicBezTo>
                      <a:pt x="32" y="133"/>
                      <a:pt x="31" y="130"/>
                      <a:pt x="31" y="127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4" y="91"/>
                      <a:pt x="4" y="91"/>
                      <a:pt x="4" y="91"/>
                    </a:cubicBezTo>
                    <a:cubicBezTo>
                      <a:pt x="2" y="90"/>
                      <a:pt x="2" y="89"/>
                      <a:pt x="1" y="87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3"/>
                      <a:pt x="0" y="81"/>
                      <a:pt x="0" y="79"/>
                    </a:cubicBezTo>
                    <a:cubicBezTo>
                      <a:pt x="1" y="66"/>
                      <a:pt x="1" y="52"/>
                      <a:pt x="2" y="39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5"/>
                      <a:pt x="4" y="23"/>
                      <a:pt x="7" y="22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5" y="20"/>
                      <a:pt x="21" y="18"/>
                      <a:pt x="26" y="17"/>
                    </a:cubicBezTo>
                    <a:cubicBezTo>
                      <a:pt x="53" y="14"/>
                      <a:pt x="82" y="10"/>
                      <a:pt x="112" y="6"/>
                    </a:cubicBezTo>
                    <a:cubicBezTo>
                      <a:pt x="144" y="2"/>
                      <a:pt x="178" y="1"/>
                      <a:pt x="222" y="1"/>
                    </a:cubicBezTo>
                    <a:cubicBezTo>
                      <a:pt x="222" y="1"/>
                      <a:pt x="222" y="1"/>
                      <a:pt x="222" y="1"/>
                    </a:cubicBezTo>
                    <a:cubicBezTo>
                      <a:pt x="224" y="1"/>
                      <a:pt x="227" y="1"/>
                      <a:pt x="229" y="1"/>
                    </a:cubicBezTo>
                    <a:cubicBezTo>
                      <a:pt x="277" y="1"/>
                      <a:pt x="325" y="5"/>
                      <a:pt x="373" y="14"/>
                    </a:cubicBezTo>
                    <a:cubicBezTo>
                      <a:pt x="400" y="19"/>
                      <a:pt x="427" y="28"/>
                      <a:pt x="450" y="35"/>
                    </a:cubicBezTo>
                    <a:cubicBezTo>
                      <a:pt x="468" y="41"/>
                      <a:pt x="481" y="44"/>
                      <a:pt x="493" y="47"/>
                    </a:cubicBezTo>
                    <a:cubicBezTo>
                      <a:pt x="500" y="48"/>
                      <a:pt x="507" y="48"/>
                      <a:pt x="514" y="49"/>
                    </a:cubicBezTo>
                    <a:cubicBezTo>
                      <a:pt x="457" y="195"/>
                      <a:pt x="457" y="195"/>
                      <a:pt x="457" y="195"/>
                    </a:cubicBezTo>
                    <a:cubicBezTo>
                      <a:pt x="451" y="210"/>
                      <a:pt x="445" y="224"/>
                      <a:pt x="439" y="236"/>
                    </a:cubicBezTo>
                    <a:cubicBezTo>
                      <a:pt x="424" y="264"/>
                      <a:pt x="405" y="288"/>
                      <a:pt x="381" y="307"/>
                    </a:cubicBezTo>
                    <a:cubicBezTo>
                      <a:pt x="368" y="319"/>
                      <a:pt x="351" y="328"/>
                      <a:pt x="328" y="335"/>
                    </a:cubicBezTo>
                    <a:cubicBezTo>
                      <a:pt x="305" y="342"/>
                      <a:pt x="278" y="346"/>
                      <a:pt x="249" y="349"/>
                    </a:cubicBezTo>
                    <a:cubicBezTo>
                      <a:pt x="239" y="349"/>
                      <a:pt x="229" y="350"/>
                      <a:pt x="220" y="350"/>
                    </a:cubicBezTo>
                    <a:close/>
                    <a:moveTo>
                      <a:pt x="161" y="322"/>
                    </a:moveTo>
                    <a:cubicBezTo>
                      <a:pt x="167" y="323"/>
                      <a:pt x="173" y="325"/>
                      <a:pt x="179" y="326"/>
                    </a:cubicBezTo>
                    <a:cubicBezTo>
                      <a:pt x="194" y="328"/>
                      <a:pt x="210" y="329"/>
                      <a:pt x="225" y="329"/>
                    </a:cubicBezTo>
                    <a:cubicBezTo>
                      <a:pt x="253" y="329"/>
                      <a:pt x="281" y="325"/>
                      <a:pt x="308" y="318"/>
                    </a:cubicBezTo>
                    <a:cubicBezTo>
                      <a:pt x="332" y="312"/>
                      <a:pt x="350" y="302"/>
                      <a:pt x="365" y="288"/>
                    </a:cubicBezTo>
                    <a:cubicBezTo>
                      <a:pt x="376" y="278"/>
                      <a:pt x="385" y="266"/>
                      <a:pt x="395" y="249"/>
                    </a:cubicBezTo>
                    <a:cubicBezTo>
                      <a:pt x="410" y="222"/>
                      <a:pt x="422" y="194"/>
                      <a:pt x="429" y="165"/>
                    </a:cubicBezTo>
                    <a:cubicBezTo>
                      <a:pt x="434" y="144"/>
                      <a:pt x="435" y="125"/>
                      <a:pt x="434" y="107"/>
                    </a:cubicBezTo>
                    <a:cubicBezTo>
                      <a:pt x="431" y="71"/>
                      <a:pt x="431" y="71"/>
                      <a:pt x="431" y="71"/>
                    </a:cubicBezTo>
                    <a:cubicBezTo>
                      <a:pt x="399" y="54"/>
                      <a:pt x="399" y="54"/>
                      <a:pt x="399" y="54"/>
                    </a:cubicBezTo>
                    <a:cubicBezTo>
                      <a:pt x="388" y="49"/>
                      <a:pt x="377" y="46"/>
                      <a:pt x="362" y="42"/>
                    </a:cubicBezTo>
                    <a:cubicBezTo>
                      <a:pt x="358" y="42"/>
                      <a:pt x="358" y="42"/>
                      <a:pt x="358" y="42"/>
                    </a:cubicBezTo>
                    <a:cubicBezTo>
                      <a:pt x="328" y="35"/>
                      <a:pt x="296" y="31"/>
                      <a:pt x="251" y="31"/>
                    </a:cubicBezTo>
                    <a:cubicBezTo>
                      <a:pt x="249" y="31"/>
                      <a:pt x="249" y="31"/>
                      <a:pt x="249" y="31"/>
                    </a:cubicBezTo>
                    <a:cubicBezTo>
                      <a:pt x="238" y="31"/>
                      <a:pt x="238" y="31"/>
                      <a:pt x="238" y="31"/>
                    </a:cubicBezTo>
                    <a:cubicBezTo>
                      <a:pt x="227" y="32"/>
                      <a:pt x="214" y="33"/>
                      <a:pt x="201" y="34"/>
                    </a:cubicBezTo>
                    <a:cubicBezTo>
                      <a:pt x="175" y="36"/>
                      <a:pt x="152" y="40"/>
                      <a:pt x="130" y="45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81" y="99"/>
                      <a:pt x="81" y="105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3"/>
                      <a:pt x="79" y="115"/>
                      <a:pt x="79" y="116"/>
                    </a:cubicBezTo>
                    <a:cubicBezTo>
                      <a:pt x="77" y="131"/>
                      <a:pt x="77" y="146"/>
                      <a:pt x="79" y="161"/>
                    </a:cubicBezTo>
                    <a:cubicBezTo>
                      <a:pt x="81" y="182"/>
                      <a:pt x="84" y="209"/>
                      <a:pt x="90" y="237"/>
                    </a:cubicBezTo>
                    <a:cubicBezTo>
                      <a:pt x="95" y="258"/>
                      <a:pt x="103" y="276"/>
                      <a:pt x="113" y="290"/>
                    </a:cubicBezTo>
                    <a:cubicBezTo>
                      <a:pt x="118" y="298"/>
                      <a:pt x="124" y="305"/>
                      <a:pt x="131" y="310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61" y="322"/>
                      <a:pt x="161" y="322"/>
                      <a:pt x="161" y="322"/>
                    </a:cubicBezTo>
                    <a:cubicBezTo>
                      <a:pt x="161" y="322"/>
                      <a:pt x="161" y="322"/>
                      <a:pt x="161" y="322"/>
                    </a:cubicBezTo>
                    <a:close/>
                    <a:moveTo>
                      <a:pt x="815" y="348"/>
                    </a:moveTo>
                    <a:cubicBezTo>
                      <a:pt x="787" y="348"/>
                      <a:pt x="762" y="346"/>
                      <a:pt x="738" y="341"/>
                    </a:cubicBezTo>
                    <a:cubicBezTo>
                      <a:pt x="714" y="336"/>
                      <a:pt x="693" y="329"/>
                      <a:pt x="674" y="319"/>
                    </a:cubicBezTo>
                    <a:cubicBezTo>
                      <a:pt x="648" y="304"/>
                      <a:pt x="626" y="282"/>
                      <a:pt x="609" y="254"/>
                    </a:cubicBezTo>
                    <a:cubicBezTo>
                      <a:pt x="598" y="234"/>
                      <a:pt x="588" y="214"/>
                      <a:pt x="579" y="193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33" y="48"/>
                      <a:pt x="548" y="46"/>
                      <a:pt x="564" y="40"/>
                    </a:cubicBezTo>
                    <a:cubicBezTo>
                      <a:pt x="572" y="38"/>
                      <a:pt x="580" y="35"/>
                      <a:pt x="588" y="33"/>
                    </a:cubicBezTo>
                    <a:cubicBezTo>
                      <a:pt x="595" y="30"/>
                      <a:pt x="602" y="28"/>
                      <a:pt x="609" y="25"/>
                    </a:cubicBezTo>
                    <a:cubicBezTo>
                      <a:pt x="635" y="17"/>
                      <a:pt x="664" y="11"/>
                      <a:pt x="699" y="6"/>
                    </a:cubicBezTo>
                    <a:cubicBezTo>
                      <a:pt x="733" y="2"/>
                      <a:pt x="767" y="0"/>
                      <a:pt x="803" y="0"/>
                    </a:cubicBezTo>
                    <a:cubicBezTo>
                      <a:pt x="818" y="0"/>
                      <a:pt x="834" y="0"/>
                      <a:pt x="850" y="1"/>
                    </a:cubicBezTo>
                    <a:cubicBezTo>
                      <a:pt x="852" y="1"/>
                      <a:pt x="852" y="1"/>
                      <a:pt x="852" y="1"/>
                    </a:cubicBezTo>
                    <a:cubicBezTo>
                      <a:pt x="877" y="2"/>
                      <a:pt x="903" y="4"/>
                      <a:pt x="928" y="5"/>
                    </a:cubicBezTo>
                    <a:cubicBezTo>
                      <a:pt x="960" y="7"/>
                      <a:pt x="991" y="12"/>
                      <a:pt x="1026" y="18"/>
                    </a:cubicBezTo>
                    <a:cubicBezTo>
                      <a:pt x="1028" y="18"/>
                      <a:pt x="1030" y="18"/>
                      <a:pt x="1032" y="19"/>
                    </a:cubicBezTo>
                    <a:cubicBezTo>
                      <a:pt x="1033" y="19"/>
                      <a:pt x="1033" y="19"/>
                      <a:pt x="1033" y="19"/>
                    </a:cubicBezTo>
                    <a:cubicBezTo>
                      <a:pt x="1036" y="20"/>
                      <a:pt x="1037" y="21"/>
                      <a:pt x="1038" y="25"/>
                    </a:cubicBezTo>
                    <a:cubicBezTo>
                      <a:pt x="1038" y="27"/>
                      <a:pt x="1038" y="30"/>
                      <a:pt x="1038" y="32"/>
                    </a:cubicBezTo>
                    <a:cubicBezTo>
                      <a:pt x="1038" y="33"/>
                      <a:pt x="1038" y="33"/>
                      <a:pt x="1038" y="33"/>
                    </a:cubicBezTo>
                    <a:cubicBezTo>
                      <a:pt x="1039" y="38"/>
                      <a:pt x="1039" y="43"/>
                      <a:pt x="1039" y="47"/>
                    </a:cubicBezTo>
                    <a:cubicBezTo>
                      <a:pt x="1039" y="56"/>
                      <a:pt x="1039" y="64"/>
                      <a:pt x="1039" y="73"/>
                    </a:cubicBezTo>
                    <a:cubicBezTo>
                      <a:pt x="1030" y="55"/>
                      <a:pt x="1030" y="55"/>
                      <a:pt x="1030" y="55"/>
                    </a:cubicBezTo>
                    <a:cubicBezTo>
                      <a:pt x="1016" y="103"/>
                      <a:pt x="1016" y="103"/>
                      <a:pt x="1016" y="103"/>
                    </a:cubicBezTo>
                    <a:cubicBezTo>
                      <a:pt x="1016" y="103"/>
                      <a:pt x="1016" y="103"/>
                      <a:pt x="1016" y="103"/>
                    </a:cubicBezTo>
                    <a:cubicBezTo>
                      <a:pt x="1009" y="126"/>
                      <a:pt x="1009" y="126"/>
                      <a:pt x="1009" y="126"/>
                    </a:cubicBezTo>
                    <a:cubicBezTo>
                      <a:pt x="986" y="208"/>
                      <a:pt x="986" y="208"/>
                      <a:pt x="986" y="208"/>
                    </a:cubicBezTo>
                    <a:cubicBezTo>
                      <a:pt x="990" y="205"/>
                      <a:pt x="990" y="205"/>
                      <a:pt x="990" y="205"/>
                    </a:cubicBezTo>
                    <a:cubicBezTo>
                      <a:pt x="984" y="227"/>
                      <a:pt x="978" y="249"/>
                      <a:pt x="970" y="270"/>
                    </a:cubicBezTo>
                    <a:cubicBezTo>
                      <a:pt x="964" y="284"/>
                      <a:pt x="957" y="296"/>
                      <a:pt x="949" y="305"/>
                    </a:cubicBezTo>
                    <a:cubicBezTo>
                      <a:pt x="937" y="321"/>
                      <a:pt x="921" y="331"/>
                      <a:pt x="898" y="338"/>
                    </a:cubicBezTo>
                    <a:cubicBezTo>
                      <a:pt x="881" y="343"/>
                      <a:pt x="861" y="346"/>
                      <a:pt x="838" y="347"/>
                    </a:cubicBezTo>
                    <a:cubicBezTo>
                      <a:pt x="830" y="348"/>
                      <a:pt x="823" y="348"/>
                      <a:pt x="815" y="348"/>
                    </a:cubicBezTo>
                    <a:close/>
                    <a:moveTo>
                      <a:pt x="784" y="30"/>
                    </a:moveTo>
                    <a:cubicBezTo>
                      <a:pt x="775" y="30"/>
                      <a:pt x="763" y="31"/>
                      <a:pt x="751" y="31"/>
                    </a:cubicBezTo>
                    <a:cubicBezTo>
                      <a:pt x="732" y="33"/>
                      <a:pt x="711" y="35"/>
                      <a:pt x="689" y="40"/>
                    </a:cubicBezTo>
                    <a:cubicBezTo>
                      <a:pt x="676" y="42"/>
                      <a:pt x="660" y="46"/>
                      <a:pt x="645" y="51"/>
                    </a:cubicBezTo>
                    <a:cubicBezTo>
                      <a:pt x="604" y="65"/>
                      <a:pt x="604" y="65"/>
                      <a:pt x="604" y="65"/>
                    </a:cubicBezTo>
                    <a:cubicBezTo>
                      <a:pt x="601" y="108"/>
                      <a:pt x="601" y="108"/>
                      <a:pt x="601" y="108"/>
                    </a:cubicBezTo>
                    <a:cubicBezTo>
                      <a:pt x="601" y="110"/>
                      <a:pt x="601" y="113"/>
                      <a:pt x="601" y="116"/>
                    </a:cubicBezTo>
                    <a:cubicBezTo>
                      <a:pt x="600" y="132"/>
                      <a:pt x="603" y="149"/>
                      <a:pt x="607" y="168"/>
                    </a:cubicBezTo>
                    <a:cubicBezTo>
                      <a:pt x="616" y="207"/>
                      <a:pt x="632" y="240"/>
                      <a:pt x="655" y="269"/>
                    </a:cubicBezTo>
                    <a:cubicBezTo>
                      <a:pt x="674" y="293"/>
                      <a:pt x="698" y="308"/>
                      <a:pt x="727" y="314"/>
                    </a:cubicBezTo>
                    <a:cubicBezTo>
                      <a:pt x="758" y="320"/>
                      <a:pt x="786" y="324"/>
                      <a:pt x="814" y="324"/>
                    </a:cubicBezTo>
                    <a:cubicBezTo>
                      <a:pt x="817" y="324"/>
                      <a:pt x="817" y="324"/>
                      <a:pt x="817" y="324"/>
                    </a:cubicBezTo>
                    <a:cubicBezTo>
                      <a:pt x="835" y="323"/>
                      <a:pt x="856" y="323"/>
                      <a:pt x="877" y="317"/>
                    </a:cubicBezTo>
                    <a:cubicBezTo>
                      <a:pt x="896" y="312"/>
                      <a:pt x="908" y="305"/>
                      <a:pt x="919" y="295"/>
                    </a:cubicBezTo>
                    <a:cubicBezTo>
                      <a:pt x="928" y="286"/>
                      <a:pt x="936" y="274"/>
                      <a:pt x="941" y="259"/>
                    </a:cubicBezTo>
                    <a:cubicBezTo>
                      <a:pt x="953" y="227"/>
                      <a:pt x="960" y="193"/>
                      <a:pt x="961" y="156"/>
                    </a:cubicBezTo>
                    <a:cubicBezTo>
                      <a:pt x="961" y="154"/>
                      <a:pt x="961" y="154"/>
                      <a:pt x="961" y="154"/>
                    </a:cubicBezTo>
                    <a:cubicBezTo>
                      <a:pt x="961" y="142"/>
                      <a:pt x="961" y="130"/>
                      <a:pt x="960" y="118"/>
                    </a:cubicBezTo>
                    <a:cubicBezTo>
                      <a:pt x="960" y="113"/>
                      <a:pt x="960" y="113"/>
                      <a:pt x="960" y="113"/>
                    </a:cubicBezTo>
                    <a:cubicBezTo>
                      <a:pt x="960" y="108"/>
                      <a:pt x="960" y="105"/>
                      <a:pt x="959" y="102"/>
                    </a:cubicBezTo>
                    <a:cubicBezTo>
                      <a:pt x="958" y="93"/>
                      <a:pt x="958" y="93"/>
                      <a:pt x="958" y="93"/>
                    </a:cubicBezTo>
                    <a:cubicBezTo>
                      <a:pt x="955" y="84"/>
                      <a:pt x="955" y="84"/>
                      <a:pt x="955" y="84"/>
                    </a:cubicBezTo>
                    <a:cubicBezTo>
                      <a:pt x="955" y="83"/>
                      <a:pt x="954" y="82"/>
                      <a:pt x="954" y="81"/>
                    </a:cubicBezTo>
                    <a:cubicBezTo>
                      <a:pt x="941" y="53"/>
                      <a:pt x="941" y="53"/>
                      <a:pt x="941" y="53"/>
                    </a:cubicBezTo>
                    <a:cubicBezTo>
                      <a:pt x="911" y="45"/>
                      <a:pt x="911" y="45"/>
                      <a:pt x="911" y="45"/>
                    </a:cubicBezTo>
                    <a:cubicBezTo>
                      <a:pt x="877" y="35"/>
                      <a:pt x="842" y="32"/>
                      <a:pt x="798" y="30"/>
                    </a:cubicBezTo>
                    <a:cubicBezTo>
                      <a:pt x="795" y="29"/>
                      <a:pt x="795" y="29"/>
                      <a:pt x="795" y="29"/>
                    </a:cubicBezTo>
                    <a:cubicBezTo>
                      <a:pt x="784" y="30"/>
                      <a:pt x="784" y="30"/>
                      <a:pt x="78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5649913" y="4264025"/>
                <a:ext cx="3127375" cy="1230313"/>
              </a:xfrm>
              <a:custGeom>
                <a:avLst/>
                <a:gdLst>
                  <a:gd name="T0" fmla="*/ 2002 w 2852"/>
                  <a:gd name="T1" fmla="*/ 0 h 1123"/>
                  <a:gd name="T2" fmla="*/ 1595 w 2852"/>
                  <a:gd name="T3" fmla="*/ 742 h 1123"/>
                  <a:gd name="T4" fmla="*/ 1535 w 2852"/>
                  <a:gd name="T5" fmla="*/ 565 h 1123"/>
                  <a:gd name="T6" fmla="*/ 1646 w 2852"/>
                  <a:gd name="T7" fmla="*/ 342 h 1123"/>
                  <a:gd name="T8" fmla="*/ 1423 w 2852"/>
                  <a:gd name="T9" fmla="*/ 119 h 1123"/>
                  <a:gd name="T10" fmla="*/ 1200 w 2852"/>
                  <a:gd name="T11" fmla="*/ 342 h 1123"/>
                  <a:gd name="T12" fmla="*/ 1312 w 2852"/>
                  <a:gd name="T13" fmla="*/ 565 h 1123"/>
                  <a:gd name="T14" fmla="*/ 1240 w 2852"/>
                  <a:gd name="T15" fmla="*/ 746 h 1123"/>
                  <a:gd name="T16" fmla="*/ 844 w 2852"/>
                  <a:gd name="T17" fmla="*/ 0 h 1123"/>
                  <a:gd name="T18" fmla="*/ 0 w 2852"/>
                  <a:gd name="T19" fmla="*/ 889 h 1123"/>
                  <a:gd name="T20" fmla="*/ 173 w 2852"/>
                  <a:gd name="T21" fmla="*/ 1123 h 1123"/>
                  <a:gd name="T22" fmla="*/ 2678 w 2852"/>
                  <a:gd name="T23" fmla="*/ 1123 h 1123"/>
                  <a:gd name="T24" fmla="*/ 2852 w 2852"/>
                  <a:gd name="T25" fmla="*/ 890 h 1123"/>
                  <a:gd name="T26" fmla="*/ 2002 w 2852"/>
                  <a:gd name="T27" fmla="*/ 0 h 1123"/>
                  <a:gd name="T28" fmla="*/ 2586 w 2852"/>
                  <a:gd name="T29" fmla="*/ 447 h 1123"/>
                  <a:gd name="T30" fmla="*/ 2586 w 2852"/>
                  <a:gd name="T31" fmla="*/ 447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52" h="1123">
                    <a:moveTo>
                      <a:pt x="2002" y="0"/>
                    </a:moveTo>
                    <a:cubicBezTo>
                      <a:pt x="1595" y="742"/>
                      <a:pt x="1595" y="742"/>
                      <a:pt x="1595" y="742"/>
                    </a:cubicBezTo>
                    <a:cubicBezTo>
                      <a:pt x="1535" y="565"/>
                      <a:pt x="1535" y="565"/>
                      <a:pt x="1535" y="565"/>
                    </a:cubicBezTo>
                    <a:cubicBezTo>
                      <a:pt x="1646" y="342"/>
                      <a:pt x="1646" y="342"/>
                      <a:pt x="1646" y="342"/>
                    </a:cubicBezTo>
                    <a:cubicBezTo>
                      <a:pt x="1423" y="119"/>
                      <a:pt x="1423" y="119"/>
                      <a:pt x="1423" y="119"/>
                    </a:cubicBezTo>
                    <a:cubicBezTo>
                      <a:pt x="1200" y="342"/>
                      <a:pt x="1200" y="342"/>
                      <a:pt x="1200" y="342"/>
                    </a:cubicBezTo>
                    <a:cubicBezTo>
                      <a:pt x="1312" y="565"/>
                      <a:pt x="1312" y="565"/>
                      <a:pt x="1312" y="565"/>
                    </a:cubicBezTo>
                    <a:cubicBezTo>
                      <a:pt x="1240" y="746"/>
                      <a:pt x="1240" y="746"/>
                      <a:pt x="1240" y="746"/>
                    </a:cubicBezTo>
                    <a:cubicBezTo>
                      <a:pt x="844" y="0"/>
                      <a:pt x="844" y="0"/>
                      <a:pt x="844" y="0"/>
                    </a:cubicBezTo>
                    <a:cubicBezTo>
                      <a:pt x="844" y="0"/>
                      <a:pt x="0" y="447"/>
                      <a:pt x="0" y="889"/>
                    </a:cubicBezTo>
                    <a:cubicBezTo>
                      <a:pt x="0" y="1011"/>
                      <a:pt x="50" y="1123"/>
                      <a:pt x="173" y="1123"/>
                    </a:cubicBezTo>
                    <a:cubicBezTo>
                      <a:pt x="2678" y="1123"/>
                      <a:pt x="2678" y="1123"/>
                      <a:pt x="2678" y="1123"/>
                    </a:cubicBezTo>
                    <a:cubicBezTo>
                      <a:pt x="2800" y="1123"/>
                      <a:pt x="2852" y="1012"/>
                      <a:pt x="2852" y="890"/>
                    </a:cubicBezTo>
                    <a:cubicBezTo>
                      <a:pt x="2852" y="475"/>
                      <a:pt x="2002" y="0"/>
                      <a:pt x="2002" y="0"/>
                    </a:cubicBezTo>
                    <a:moveTo>
                      <a:pt x="2586" y="447"/>
                    </a:moveTo>
                    <a:cubicBezTo>
                      <a:pt x="2586" y="447"/>
                      <a:pt x="2586" y="447"/>
                      <a:pt x="2586" y="44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4"/>
              <p:cNvSpPr>
                <a:spLocks noEditPoints="1"/>
              </p:cNvSpPr>
              <p:nvPr/>
            </p:nvSpPr>
            <p:spPr bwMode="auto">
              <a:xfrm>
                <a:off x="6415088" y="2301875"/>
                <a:ext cx="1603375" cy="1984375"/>
              </a:xfrm>
              <a:custGeom>
                <a:avLst/>
                <a:gdLst>
                  <a:gd name="T0" fmla="*/ 1460 w 1462"/>
                  <a:gd name="T1" fmla="*/ 878 h 1812"/>
                  <a:gd name="T2" fmla="*/ 1460 w 1462"/>
                  <a:gd name="T3" fmla="*/ 844 h 1812"/>
                  <a:gd name="T4" fmla="*/ 1430 w 1462"/>
                  <a:gd name="T5" fmla="*/ 824 h 1812"/>
                  <a:gd name="T6" fmla="*/ 1420 w 1462"/>
                  <a:gd name="T7" fmla="*/ 817 h 1812"/>
                  <a:gd name="T8" fmla="*/ 764 w 1462"/>
                  <a:gd name="T9" fmla="*/ 90 h 1812"/>
                  <a:gd name="T10" fmla="*/ 193 w 1462"/>
                  <a:gd name="T11" fmla="*/ 151 h 1812"/>
                  <a:gd name="T12" fmla="*/ 61 w 1462"/>
                  <a:gd name="T13" fmla="*/ 806 h 1812"/>
                  <a:gd name="T14" fmla="*/ 31 w 1462"/>
                  <a:gd name="T15" fmla="*/ 824 h 1812"/>
                  <a:gd name="T16" fmla="*/ 2 w 1462"/>
                  <a:gd name="T17" fmla="*/ 844 h 1812"/>
                  <a:gd name="T18" fmla="*/ 2 w 1462"/>
                  <a:gd name="T19" fmla="*/ 878 h 1812"/>
                  <a:gd name="T20" fmla="*/ 36 w 1462"/>
                  <a:gd name="T21" fmla="*/ 1103 h 1812"/>
                  <a:gd name="T22" fmla="*/ 135 w 1462"/>
                  <a:gd name="T23" fmla="*/ 1219 h 1812"/>
                  <a:gd name="T24" fmla="*/ 356 w 1462"/>
                  <a:gd name="T25" fmla="*/ 1624 h 1812"/>
                  <a:gd name="T26" fmla="*/ 722 w 1462"/>
                  <a:gd name="T27" fmla="*/ 1810 h 1812"/>
                  <a:gd name="T28" fmla="*/ 734 w 1462"/>
                  <a:gd name="T29" fmla="*/ 1812 h 1812"/>
                  <a:gd name="T30" fmla="*/ 747 w 1462"/>
                  <a:gd name="T31" fmla="*/ 1810 h 1812"/>
                  <a:gd name="T32" fmla="*/ 1123 w 1462"/>
                  <a:gd name="T33" fmla="*/ 1613 h 1812"/>
                  <a:gd name="T34" fmla="*/ 1332 w 1462"/>
                  <a:gd name="T35" fmla="*/ 1216 h 1812"/>
                  <a:gd name="T36" fmla="*/ 1427 w 1462"/>
                  <a:gd name="T37" fmla="*/ 1099 h 1812"/>
                  <a:gd name="T38" fmla="*/ 1460 w 1462"/>
                  <a:gd name="T39" fmla="*/ 878 h 1812"/>
                  <a:gd name="T40" fmla="*/ 1301 w 1462"/>
                  <a:gd name="T41" fmla="*/ 1049 h 1812"/>
                  <a:gd name="T42" fmla="*/ 1252 w 1462"/>
                  <a:gd name="T43" fmla="*/ 1105 h 1812"/>
                  <a:gd name="T44" fmla="*/ 1218 w 1462"/>
                  <a:gd name="T45" fmla="*/ 1117 h 1812"/>
                  <a:gd name="T46" fmla="*/ 1209 w 1462"/>
                  <a:gd name="T47" fmla="*/ 1151 h 1812"/>
                  <a:gd name="T48" fmla="*/ 1024 w 1462"/>
                  <a:gd name="T49" fmla="*/ 1520 h 1812"/>
                  <a:gd name="T50" fmla="*/ 732 w 1462"/>
                  <a:gd name="T51" fmla="*/ 1675 h 1812"/>
                  <a:gd name="T52" fmla="*/ 454 w 1462"/>
                  <a:gd name="T53" fmla="*/ 1530 h 1812"/>
                  <a:gd name="T54" fmla="*/ 257 w 1462"/>
                  <a:gd name="T55" fmla="*/ 1153 h 1812"/>
                  <a:gd name="T56" fmla="*/ 248 w 1462"/>
                  <a:gd name="T57" fmla="*/ 1117 h 1812"/>
                  <a:gd name="T58" fmla="*/ 212 w 1462"/>
                  <a:gd name="T59" fmla="*/ 1106 h 1812"/>
                  <a:gd name="T60" fmla="*/ 162 w 1462"/>
                  <a:gd name="T61" fmla="*/ 1051 h 1812"/>
                  <a:gd name="T62" fmla="*/ 139 w 1462"/>
                  <a:gd name="T63" fmla="*/ 942 h 1812"/>
                  <a:gd name="T64" fmla="*/ 227 w 1462"/>
                  <a:gd name="T65" fmla="*/ 939 h 1812"/>
                  <a:gd name="T66" fmla="*/ 233 w 1462"/>
                  <a:gd name="T67" fmla="*/ 918 h 1812"/>
                  <a:gd name="T68" fmla="*/ 234 w 1462"/>
                  <a:gd name="T69" fmla="*/ 919 h 1812"/>
                  <a:gd name="T70" fmla="*/ 237 w 1462"/>
                  <a:gd name="T71" fmla="*/ 904 h 1812"/>
                  <a:gd name="T72" fmla="*/ 268 w 1462"/>
                  <a:gd name="T73" fmla="*/ 579 h 1812"/>
                  <a:gd name="T74" fmla="*/ 281 w 1462"/>
                  <a:gd name="T75" fmla="*/ 545 h 1812"/>
                  <a:gd name="T76" fmla="*/ 908 w 1462"/>
                  <a:gd name="T77" fmla="*/ 472 h 1812"/>
                  <a:gd name="T78" fmla="*/ 868 w 1462"/>
                  <a:gd name="T79" fmla="*/ 579 h 1812"/>
                  <a:gd name="T80" fmla="*/ 908 w 1462"/>
                  <a:gd name="T81" fmla="*/ 586 h 1812"/>
                  <a:gd name="T82" fmla="*/ 954 w 1462"/>
                  <a:gd name="T83" fmla="*/ 514 h 1812"/>
                  <a:gd name="T84" fmla="*/ 948 w 1462"/>
                  <a:gd name="T85" fmla="*/ 565 h 1812"/>
                  <a:gd name="T86" fmla="*/ 991 w 1462"/>
                  <a:gd name="T87" fmla="*/ 570 h 1812"/>
                  <a:gd name="T88" fmla="*/ 1018 w 1462"/>
                  <a:gd name="T89" fmla="*/ 488 h 1812"/>
                  <a:gd name="T90" fmla="*/ 1181 w 1462"/>
                  <a:gd name="T91" fmla="*/ 536 h 1812"/>
                  <a:gd name="T92" fmla="*/ 1220 w 1462"/>
                  <a:gd name="T93" fmla="*/ 858 h 1812"/>
                  <a:gd name="T94" fmla="*/ 1231 w 1462"/>
                  <a:gd name="T95" fmla="*/ 916 h 1812"/>
                  <a:gd name="T96" fmla="*/ 1251 w 1462"/>
                  <a:gd name="T97" fmla="*/ 915 h 1812"/>
                  <a:gd name="T98" fmla="*/ 1260 w 1462"/>
                  <a:gd name="T99" fmla="*/ 946 h 1812"/>
                  <a:gd name="T100" fmla="*/ 1323 w 1462"/>
                  <a:gd name="T101" fmla="*/ 942 h 1812"/>
                  <a:gd name="T102" fmla="*/ 1301 w 1462"/>
                  <a:gd name="T103" fmla="*/ 1049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62" h="1812">
                    <a:moveTo>
                      <a:pt x="1460" y="878"/>
                    </a:moveTo>
                    <a:cubicBezTo>
                      <a:pt x="1460" y="844"/>
                      <a:pt x="1460" y="844"/>
                      <a:pt x="1460" y="844"/>
                    </a:cubicBezTo>
                    <a:cubicBezTo>
                      <a:pt x="1430" y="824"/>
                      <a:pt x="1430" y="824"/>
                      <a:pt x="1430" y="824"/>
                    </a:cubicBezTo>
                    <a:cubicBezTo>
                      <a:pt x="1427" y="822"/>
                      <a:pt x="1423" y="819"/>
                      <a:pt x="1420" y="817"/>
                    </a:cubicBezTo>
                    <a:cubicBezTo>
                      <a:pt x="1360" y="303"/>
                      <a:pt x="1364" y="0"/>
                      <a:pt x="764" y="90"/>
                    </a:cubicBezTo>
                    <a:cubicBezTo>
                      <a:pt x="553" y="121"/>
                      <a:pt x="323" y="56"/>
                      <a:pt x="193" y="151"/>
                    </a:cubicBezTo>
                    <a:cubicBezTo>
                      <a:pt x="28" y="305"/>
                      <a:pt x="16" y="535"/>
                      <a:pt x="61" y="806"/>
                    </a:cubicBezTo>
                    <a:cubicBezTo>
                      <a:pt x="51" y="811"/>
                      <a:pt x="41" y="817"/>
                      <a:pt x="31" y="824"/>
                    </a:cubicBezTo>
                    <a:cubicBezTo>
                      <a:pt x="2" y="844"/>
                      <a:pt x="2" y="844"/>
                      <a:pt x="2" y="844"/>
                    </a:cubicBezTo>
                    <a:cubicBezTo>
                      <a:pt x="2" y="878"/>
                      <a:pt x="2" y="878"/>
                      <a:pt x="2" y="878"/>
                    </a:cubicBezTo>
                    <a:cubicBezTo>
                      <a:pt x="0" y="969"/>
                      <a:pt x="11" y="1045"/>
                      <a:pt x="36" y="1103"/>
                    </a:cubicBezTo>
                    <a:cubicBezTo>
                      <a:pt x="58" y="1156"/>
                      <a:pt x="91" y="1195"/>
                      <a:pt x="135" y="1219"/>
                    </a:cubicBezTo>
                    <a:cubicBezTo>
                      <a:pt x="187" y="1396"/>
                      <a:pt x="262" y="1528"/>
                      <a:pt x="356" y="1624"/>
                    </a:cubicBezTo>
                    <a:cubicBezTo>
                      <a:pt x="459" y="1728"/>
                      <a:pt x="582" y="1787"/>
                      <a:pt x="722" y="1810"/>
                    </a:cubicBezTo>
                    <a:cubicBezTo>
                      <a:pt x="734" y="1812"/>
                      <a:pt x="734" y="1812"/>
                      <a:pt x="734" y="1812"/>
                    </a:cubicBezTo>
                    <a:cubicBezTo>
                      <a:pt x="747" y="1810"/>
                      <a:pt x="747" y="1810"/>
                      <a:pt x="747" y="1810"/>
                    </a:cubicBezTo>
                    <a:cubicBezTo>
                      <a:pt x="901" y="1777"/>
                      <a:pt x="1024" y="1716"/>
                      <a:pt x="1123" y="1613"/>
                    </a:cubicBezTo>
                    <a:cubicBezTo>
                      <a:pt x="1214" y="1517"/>
                      <a:pt x="1282" y="1388"/>
                      <a:pt x="1332" y="1216"/>
                    </a:cubicBezTo>
                    <a:cubicBezTo>
                      <a:pt x="1374" y="1192"/>
                      <a:pt x="1406" y="1152"/>
                      <a:pt x="1427" y="1099"/>
                    </a:cubicBezTo>
                    <a:cubicBezTo>
                      <a:pt x="1451" y="1042"/>
                      <a:pt x="1462" y="967"/>
                      <a:pt x="1460" y="878"/>
                    </a:cubicBezTo>
                    <a:close/>
                    <a:moveTo>
                      <a:pt x="1301" y="1049"/>
                    </a:moveTo>
                    <a:cubicBezTo>
                      <a:pt x="1289" y="1078"/>
                      <a:pt x="1273" y="1098"/>
                      <a:pt x="1252" y="1105"/>
                    </a:cubicBezTo>
                    <a:cubicBezTo>
                      <a:pt x="1218" y="1117"/>
                      <a:pt x="1218" y="1117"/>
                      <a:pt x="1218" y="1117"/>
                    </a:cubicBezTo>
                    <a:cubicBezTo>
                      <a:pt x="1209" y="1151"/>
                      <a:pt x="1209" y="1151"/>
                      <a:pt x="1209" y="1151"/>
                    </a:cubicBezTo>
                    <a:cubicBezTo>
                      <a:pt x="1164" y="1316"/>
                      <a:pt x="1104" y="1436"/>
                      <a:pt x="1024" y="1520"/>
                    </a:cubicBezTo>
                    <a:cubicBezTo>
                      <a:pt x="948" y="1599"/>
                      <a:pt x="852" y="1648"/>
                      <a:pt x="732" y="1675"/>
                    </a:cubicBezTo>
                    <a:cubicBezTo>
                      <a:pt x="625" y="1655"/>
                      <a:pt x="532" y="1609"/>
                      <a:pt x="454" y="1530"/>
                    </a:cubicBezTo>
                    <a:cubicBezTo>
                      <a:pt x="370" y="1445"/>
                      <a:pt x="304" y="1322"/>
                      <a:pt x="257" y="1153"/>
                    </a:cubicBezTo>
                    <a:cubicBezTo>
                      <a:pt x="248" y="1117"/>
                      <a:pt x="248" y="1117"/>
                      <a:pt x="248" y="1117"/>
                    </a:cubicBezTo>
                    <a:cubicBezTo>
                      <a:pt x="212" y="1106"/>
                      <a:pt x="212" y="1106"/>
                      <a:pt x="212" y="1106"/>
                    </a:cubicBezTo>
                    <a:cubicBezTo>
                      <a:pt x="191" y="1099"/>
                      <a:pt x="174" y="1080"/>
                      <a:pt x="162" y="1051"/>
                    </a:cubicBezTo>
                    <a:cubicBezTo>
                      <a:pt x="150" y="1022"/>
                      <a:pt x="142" y="986"/>
                      <a:pt x="139" y="942"/>
                    </a:cubicBezTo>
                    <a:cubicBezTo>
                      <a:pt x="172" y="937"/>
                      <a:pt x="209" y="927"/>
                      <a:pt x="227" y="939"/>
                    </a:cubicBezTo>
                    <a:cubicBezTo>
                      <a:pt x="229" y="933"/>
                      <a:pt x="231" y="926"/>
                      <a:pt x="233" y="918"/>
                    </a:cubicBezTo>
                    <a:cubicBezTo>
                      <a:pt x="234" y="919"/>
                      <a:pt x="234" y="919"/>
                      <a:pt x="234" y="919"/>
                    </a:cubicBezTo>
                    <a:cubicBezTo>
                      <a:pt x="237" y="904"/>
                      <a:pt x="237" y="904"/>
                      <a:pt x="237" y="904"/>
                    </a:cubicBezTo>
                    <a:cubicBezTo>
                      <a:pt x="247" y="865"/>
                      <a:pt x="258" y="619"/>
                      <a:pt x="268" y="579"/>
                    </a:cubicBezTo>
                    <a:cubicBezTo>
                      <a:pt x="272" y="568"/>
                      <a:pt x="274" y="554"/>
                      <a:pt x="281" y="545"/>
                    </a:cubicBezTo>
                    <a:cubicBezTo>
                      <a:pt x="330" y="611"/>
                      <a:pt x="695" y="618"/>
                      <a:pt x="908" y="472"/>
                    </a:cubicBezTo>
                    <a:cubicBezTo>
                      <a:pt x="868" y="579"/>
                      <a:pt x="868" y="579"/>
                      <a:pt x="868" y="579"/>
                    </a:cubicBezTo>
                    <a:cubicBezTo>
                      <a:pt x="908" y="586"/>
                      <a:pt x="908" y="586"/>
                      <a:pt x="908" y="586"/>
                    </a:cubicBezTo>
                    <a:cubicBezTo>
                      <a:pt x="954" y="514"/>
                      <a:pt x="954" y="514"/>
                      <a:pt x="954" y="514"/>
                    </a:cubicBezTo>
                    <a:cubicBezTo>
                      <a:pt x="948" y="565"/>
                      <a:pt x="948" y="565"/>
                      <a:pt x="948" y="565"/>
                    </a:cubicBezTo>
                    <a:cubicBezTo>
                      <a:pt x="991" y="570"/>
                      <a:pt x="991" y="570"/>
                      <a:pt x="991" y="570"/>
                    </a:cubicBezTo>
                    <a:cubicBezTo>
                      <a:pt x="1018" y="488"/>
                      <a:pt x="1018" y="488"/>
                      <a:pt x="1018" y="488"/>
                    </a:cubicBezTo>
                    <a:cubicBezTo>
                      <a:pt x="1070" y="518"/>
                      <a:pt x="1129" y="558"/>
                      <a:pt x="1181" y="536"/>
                    </a:cubicBezTo>
                    <a:cubicBezTo>
                      <a:pt x="1198" y="575"/>
                      <a:pt x="1211" y="812"/>
                      <a:pt x="1220" y="858"/>
                    </a:cubicBezTo>
                    <a:cubicBezTo>
                      <a:pt x="1231" y="916"/>
                      <a:pt x="1231" y="916"/>
                      <a:pt x="1231" y="916"/>
                    </a:cubicBezTo>
                    <a:cubicBezTo>
                      <a:pt x="1251" y="915"/>
                      <a:pt x="1251" y="915"/>
                      <a:pt x="1251" y="915"/>
                    </a:cubicBezTo>
                    <a:cubicBezTo>
                      <a:pt x="1260" y="946"/>
                      <a:pt x="1260" y="946"/>
                      <a:pt x="1260" y="946"/>
                    </a:cubicBezTo>
                    <a:cubicBezTo>
                      <a:pt x="1283" y="943"/>
                      <a:pt x="1303" y="942"/>
                      <a:pt x="1323" y="942"/>
                    </a:cubicBezTo>
                    <a:cubicBezTo>
                      <a:pt x="1320" y="985"/>
                      <a:pt x="1312" y="1021"/>
                      <a:pt x="1301" y="10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14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>
                                            <p:cTn id="15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" presetID="10" presetClass="entr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Scale p14:bounceEnd="50000">
                                          <p:cBhvr additive="base">
                                            <p:cTn id="26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30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>
                                            <p:cTn id="31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 p14:presetBounceEnd="50000">
                                      <p:stCondLst>
                                        <p:cond delay="725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 p14:bounceEnd="50000">
                                          <p:cBhvr additive="base">
                                            <p:cTn id="35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725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39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>
                                            <p:cTn id="40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26" grpId="0" bldLvl="0" animBg="1"/>
          <p:bldP spid="8" grpId="0" bldLvl="0" animBg="1"/>
          <p:bldP spid="27" grpId="0"/>
          <p:bldP spid="3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14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>
                                            <p:cTn id="15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26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30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>
                                            <p:cTn id="31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725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35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725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>
                                            <p:cTn id="39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>
                                            <p:cTn id="40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  <p:bldP spid="26" grpId="0" bldLvl="0" animBg="1"/>
          <p:bldP spid="8" grpId="0" bldLvl="0" animBg="1"/>
          <p:bldP spid="27" grpId="0"/>
          <p:bldP spid="35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43"/>
          <a:stretch>
            <a:fillRect/>
          </a:stretch>
        </p:blipFill>
        <p:spPr bwMode="auto">
          <a:xfrm>
            <a:off x="-1" y="0"/>
            <a:ext cx="12191999" cy="3960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"/>
            <a:srcRect/>
            <a:stretch>
              <a:fillRect l="-29810" r="-4140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6403905" y="1379572"/>
            <a:ext cx="5082956" cy="3899568"/>
          </a:xfrm>
          <a:prstGeom prst="rect">
            <a:avLst/>
          </a:prstGeom>
        </p:spPr>
        <p:txBody>
          <a:bodyPr wrap="square">
            <a:normAutofit fontScale="92500"/>
          </a:bodyPr>
          <a:lstStyle/>
          <a:p>
            <a:pPr marL="285750" indent="-285750">
              <a:lnSpc>
                <a:spcPts val="2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400" noProof="1">
                <a:latin typeface="+mn-ea"/>
                <a:sym typeface="+mn-ea"/>
              </a:rPr>
              <a:t>校级网络版 </a:t>
            </a:r>
            <a:r>
              <a:rPr lang="en-US" altLang="zh-CN" sz="1400" noProof="1">
                <a:latin typeface="+mn-ea"/>
                <a:sym typeface="+mn-ea"/>
              </a:rPr>
              <a:t>(V2019)</a:t>
            </a:r>
            <a:r>
              <a:rPr lang="zh-CN" altLang="en-US" sz="1400" noProof="1">
                <a:latin typeface="+mn-ea"/>
                <a:sym typeface="+mn-ea"/>
              </a:rPr>
              <a:t>提供了两套安装程序，一个是完全安装版；另一个是升级安装版。</a:t>
            </a:r>
            <a:endParaRPr lang="en-US" altLang="zh-CN" sz="1400" noProof="1">
              <a:latin typeface="+mn-ea"/>
              <a:sym typeface="+mn-ea"/>
            </a:endParaRPr>
          </a:p>
          <a:p>
            <a:pPr marL="285750" indent="-285750">
              <a:lnSpc>
                <a:spcPts val="2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altLang="zh-CN" sz="1400" noProof="1">
              <a:latin typeface="+mn-ea"/>
              <a:sym typeface="+mn-ea"/>
            </a:endParaRPr>
          </a:p>
          <a:p>
            <a:pPr marL="285750" indent="-285750">
              <a:lnSpc>
                <a:spcPts val="2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400" noProof="1">
                <a:latin typeface="+mn-ea"/>
                <a:sym typeface="+mn-ea"/>
              </a:rPr>
              <a:t>如果您的电脑中尚未安装上一年的校级网络版，请直接运行“完全安装版”本进行完全安装，之后再把历史数据导入或恢复到系统中。</a:t>
            </a:r>
            <a:endParaRPr lang="en-US" altLang="zh-CN" sz="1400" noProof="1">
              <a:latin typeface="+mn-ea"/>
              <a:sym typeface="+mn-ea"/>
            </a:endParaRPr>
          </a:p>
          <a:p>
            <a:pPr marL="285750" indent="-285750">
              <a:lnSpc>
                <a:spcPts val="2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altLang="zh-CN" sz="1400" noProof="1">
              <a:latin typeface="+mn-ea"/>
            </a:endParaRPr>
          </a:p>
          <a:p>
            <a:pPr marL="285750" indent="-285750">
              <a:lnSpc>
                <a:spcPts val="2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400" noProof="1">
                <a:latin typeface="+mn-ea"/>
                <a:sym typeface="+mn-ea"/>
              </a:rPr>
              <a:t>如果您的电脑中已经安装有上一年的校级网络版，请运行“升级安装版”进行系统升级。升级程序不会破坏您系统中既有的数据，升级结束后即可继续在既有数据基础上进行操作。（注意，如果您在已经安装有上一年系统的电脑上运行完全版的安装程序，您的历史数据会被清空！）</a:t>
            </a:r>
            <a:endParaRPr lang="en-US" altLang="zh-CN" sz="1400" noProof="1">
              <a:latin typeface="+mn-ea"/>
              <a:sym typeface="+mn-ea"/>
            </a:endParaRPr>
          </a:p>
          <a:p>
            <a:pPr marL="285750" indent="-285750">
              <a:lnSpc>
                <a:spcPts val="2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altLang="zh-CN" sz="1400" noProof="1">
              <a:latin typeface="+mn-ea"/>
            </a:endParaRPr>
          </a:p>
          <a:p>
            <a:pPr marL="285750" indent="-285750">
              <a:lnSpc>
                <a:spcPts val="2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400" noProof="1">
                <a:latin typeface="+mn-ea"/>
                <a:sym typeface="+mn-ea"/>
              </a:rPr>
              <a:t>系统支持</a:t>
            </a:r>
            <a:r>
              <a:rPr lang="en-US" altLang="zh-CN" sz="1400" noProof="1">
                <a:latin typeface="+mn-ea"/>
                <a:sym typeface="+mn-ea"/>
              </a:rPr>
              <a:t>Win10</a:t>
            </a:r>
            <a:r>
              <a:rPr lang="zh-CN" altLang="zh-CN" sz="1400" noProof="1">
                <a:latin typeface="+mn-ea"/>
                <a:sym typeface="+mn-ea"/>
              </a:rPr>
              <a:t>及以下</a:t>
            </a:r>
            <a:r>
              <a:rPr lang="zh-CN" altLang="en-US" sz="1400" noProof="1">
                <a:latin typeface="+mn-ea"/>
                <a:sym typeface="+mn-ea"/>
              </a:rPr>
              <a:t>版本的操作系统，但数据库要手动启动。</a:t>
            </a:r>
            <a:endParaRPr lang="en-US" altLang="zh-CN" sz="1400" noProof="1">
              <a:latin typeface="+mn-ea"/>
              <a:sym typeface="+mn-ea"/>
            </a:endParaRPr>
          </a:p>
          <a:p>
            <a:pPr marL="285750" indent="-285750">
              <a:lnSpc>
                <a:spcPts val="2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altLang="zh-CN" sz="1400" noProof="1">
              <a:latin typeface="+mn-ea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1021290" y="4250355"/>
            <a:ext cx="3451696" cy="633489"/>
          </a:xfrm>
          <a:prstGeom prst="rect">
            <a:avLst/>
          </a:prstGeom>
        </p:spPr>
        <p:txBody>
          <a:bodyPr wrap="square" tIns="72000" bIns="72000" anchor="t" anchorCtr="1">
            <a:spAutoFit/>
          </a:bodyPr>
          <a:lstStyle/>
          <a:p>
            <a:pPr algn="ctr" defTabSz="913765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安装包说明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5861188" y="829563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“</a:t>
            </a:r>
            <a:endParaRPr lang="id-ID" sz="9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10891826" y="4971897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”</a:t>
            </a:r>
            <a:endParaRPr lang="id-ID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02672" y="1247775"/>
            <a:ext cx="2687316" cy="2687316"/>
          </a:xfrm>
          <a:prstGeom prst="ellipse">
            <a:avLst/>
          </a:prstGeom>
          <a:solidFill>
            <a:srgbClr val="4276AA">
              <a:lumMod val="20000"/>
              <a:lumOff val="80000"/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aphicFrame>
        <p:nvGraphicFramePr>
          <p:cNvPr id="13" name="图示 12"/>
          <p:cNvGraphicFramePr/>
          <p:nvPr/>
        </p:nvGraphicFramePr>
        <p:xfrm>
          <a:off x="1544072" y="1379572"/>
          <a:ext cx="2404516" cy="24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531" y="1966633"/>
            <a:ext cx="1249597" cy="12495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693164" y="1"/>
          <a:ext cx="5198897" cy="6429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Rectangle 38"/>
          <p:cNvSpPr/>
          <p:nvPr/>
        </p:nvSpPr>
        <p:spPr>
          <a:xfrm>
            <a:off x="696509" y="6429763"/>
            <a:ext cx="5195552" cy="4282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Right Triangle 42"/>
          <p:cNvSpPr/>
          <p:nvPr/>
        </p:nvSpPr>
        <p:spPr>
          <a:xfrm rot="18900000">
            <a:off x="2981596" y="-341497"/>
            <a:ext cx="682992" cy="68299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8" name="Straight Connector 41"/>
          <p:cNvCxnSpPr/>
          <p:nvPr/>
        </p:nvCxnSpPr>
        <p:spPr>
          <a:xfrm>
            <a:off x="7653434" y="1278337"/>
            <a:ext cx="21936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24"/>
          <p:cNvSpPr/>
          <p:nvPr/>
        </p:nvSpPr>
        <p:spPr>
          <a:xfrm>
            <a:off x="6656905" y="3559938"/>
            <a:ext cx="817468" cy="817468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6855774" y="3764357"/>
            <a:ext cx="408629" cy="408629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Oval 23"/>
          <p:cNvSpPr/>
          <p:nvPr/>
        </p:nvSpPr>
        <p:spPr>
          <a:xfrm>
            <a:off x="6656905" y="1759137"/>
            <a:ext cx="817468" cy="81746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65"/>
          <p:cNvSpPr>
            <a:spLocks noEditPoints="1"/>
          </p:cNvSpPr>
          <p:nvPr/>
        </p:nvSpPr>
        <p:spPr bwMode="auto">
          <a:xfrm>
            <a:off x="6861324" y="1963556"/>
            <a:ext cx="408629" cy="408629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Oval 25"/>
          <p:cNvSpPr/>
          <p:nvPr/>
        </p:nvSpPr>
        <p:spPr>
          <a:xfrm>
            <a:off x="6661394" y="5345940"/>
            <a:ext cx="817468" cy="81746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Freeform 87"/>
          <p:cNvSpPr>
            <a:spLocks noEditPoints="1"/>
          </p:cNvSpPr>
          <p:nvPr/>
        </p:nvSpPr>
        <p:spPr bwMode="auto">
          <a:xfrm>
            <a:off x="6865813" y="5555354"/>
            <a:ext cx="408629" cy="408629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TextBox 20"/>
          <p:cNvSpPr txBox="1"/>
          <p:nvPr/>
        </p:nvSpPr>
        <p:spPr>
          <a:xfrm>
            <a:off x="6132512" y="1143764"/>
            <a:ext cx="5320119" cy="52104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dk1">
                  <a:lumMod val="10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" name="Rectangle 39"/>
          <p:cNvSpPr/>
          <p:nvPr/>
        </p:nvSpPr>
        <p:spPr>
          <a:xfrm>
            <a:off x="7546076" y="774432"/>
            <a:ext cx="2492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dirty="0">
                <a:solidFill>
                  <a:schemeClr val="accent1"/>
                </a:solidFill>
                <a:latin typeface="+mn-ea"/>
              </a:rPr>
              <a:t>安装和启动数据库服务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17" name="Straight Connector 41"/>
          <p:cNvCxnSpPr/>
          <p:nvPr/>
        </p:nvCxnSpPr>
        <p:spPr>
          <a:xfrm>
            <a:off x="6855774" y="1219964"/>
            <a:ext cx="3668718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475835" y="1785754"/>
            <a:ext cx="4363838" cy="491545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>
              <a:lnSpc>
                <a:spcPts val="2000"/>
              </a:lnSpc>
              <a:buClr>
                <a:srgbClr val="00B0F0"/>
              </a:buClr>
              <a:defRPr/>
            </a:pPr>
            <a:r>
              <a:rPr lang="en-US" altLang="zh-CN" sz="14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1.</a:t>
            </a:r>
            <a:r>
              <a:rPr lang="zh-CN" altLang="en-US" sz="14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安装程序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  </a:t>
            </a:r>
            <a:r>
              <a:rPr lang="zh-CN" altLang="en-US" sz="14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双击安装文件，按照默认设置一步步执行即可。完全版安装和补丁包安装方法一样。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75837" y="2827556"/>
            <a:ext cx="4363838" cy="1025922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>
              <a:lnSpc>
                <a:spcPts val="2000"/>
              </a:lnSpc>
              <a:buClr>
                <a:srgbClr val="00B0F0"/>
              </a:buClr>
              <a:defRPr/>
            </a:pPr>
            <a:r>
              <a:rPr lang="en-US" altLang="zh-CN" sz="14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14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启动数据库 位置：开始-&gt;所有程序-&gt;科研管理系统(校级网络版)-&gt;启动数据库服务器。启动后在后下角会出现交通灯样的小图标，绿灯亮表示启动成功。数据库在下次开机时会自动启动。如下图示：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475836" y="5356070"/>
            <a:ext cx="4363837" cy="695190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en-US" altLang="zh-CN" sz="16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3.</a:t>
            </a:r>
            <a:r>
              <a:rPr lang="zh-CN" altLang="en-US" sz="16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启动状态：</a:t>
            </a:r>
            <a:endParaRPr lang="en-US" altLang="zh-CN" sz="1600" noProof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ea"/>
            </a:endParaRPr>
          </a:p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zh-CN" altLang="en-US" sz="16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   停止状态：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27" name="Picture 6" descr="C:\Users\wly\Desktop\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434" y="3946569"/>
            <a:ext cx="4079605" cy="833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7" descr="C:\Users\wly\Desktop\360截图2012112920314993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336" y="5427440"/>
            <a:ext cx="1447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8" descr="C:\Users\wly\Desktop\360截图20121129203243951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" r="3160" b="4136"/>
          <a:stretch>
            <a:fillRect/>
          </a:stretch>
        </p:blipFill>
        <p:spPr bwMode="auto">
          <a:xfrm>
            <a:off x="8940344" y="5814614"/>
            <a:ext cx="1505784" cy="235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1621701" y="739001"/>
            <a:ext cx="3188423" cy="249299"/>
          </a:xfrm>
        </p:spPr>
        <p:txBody>
          <a:bodyPr/>
          <a:lstStyle/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启动rpms服务和访问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21701" y="1383943"/>
            <a:ext cx="2161524" cy="2161524"/>
            <a:chOff x="6162877" y="1383943"/>
            <a:chExt cx="2161524" cy="2161524"/>
          </a:xfrm>
        </p:grpSpPr>
        <p:sp>
          <p:nvSpPr>
            <p:cNvPr id="25" name="Freeform 6"/>
            <p:cNvSpPr/>
            <p:nvPr/>
          </p:nvSpPr>
          <p:spPr bwMode="auto">
            <a:xfrm>
              <a:off x="6162877" y="1383943"/>
              <a:ext cx="2161524" cy="2161524"/>
            </a:xfrm>
            <a:custGeom>
              <a:avLst/>
              <a:gdLst/>
              <a:ahLst/>
              <a:cxnLst>
                <a:cxn ang="0">
                  <a:pos x="672" y="673"/>
                </a:cxn>
                <a:cxn ang="0">
                  <a:pos x="672" y="233"/>
                </a:cxn>
                <a:cxn ang="0">
                  <a:pos x="232" y="233"/>
                </a:cxn>
                <a:cxn ang="0">
                  <a:pos x="0" y="0"/>
                </a:cxn>
                <a:cxn ang="0">
                  <a:pos x="0" y="905"/>
                </a:cxn>
                <a:cxn ang="0">
                  <a:pos x="905" y="905"/>
                </a:cxn>
                <a:cxn ang="0">
                  <a:pos x="672" y="673"/>
                </a:cxn>
              </a:cxnLst>
              <a:rect l="0" t="0" r="r" b="b"/>
              <a:pathLst>
                <a:path w="905" h="905">
                  <a:moveTo>
                    <a:pt x="672" y="673"/>
                  </a:moveTo>
                  <a:lnTo>
                    <a:pt x="672" y="233"/>
                  </a:lnTo>
                  <a:lnTo>
                    <a:pt x="232" y="233"/>
                  </a:lnTo>
                  <a:lnTo>
                    <a:pt x="0" y="0"/>
                  </a:lnTo>
                  <a:lnTo>
                    <a:pt x="0" y="905"/>
                  </a:lnTo>
                  <a:lnTo>
                    <a:pt x="905" y="905"/>
                  </a:lnTo>
                  <a:lnTo>
                    <a:pt x="672" y="673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9" name="Group 48"/>
            <p:cNvGrpSpPr/>
            <p:nvPr/>
          </p:nvGrpSpPr>
          <p:grpSpPr>
            <a:xfrm>
              <a:off x="7025097" y="2098082"/>
              <a:ext cx="606660" cy="539784"/>
              <a:chOff x="5189538" y="1973263"/>
              <a:chExt cx="403225" cy="358775"/>
            </a:xfrm>
          </p:grpSpPr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310188" y="1973263"/>
                <a:ext cx="282575" cy="260350"/>
              </a:xfrm>
              <a:custGeom>
                <a:avLst/>
                <a:gdLst/>
                <a:ahLst/>
                <a:cxnLst>
                  <a:cxn ang="0">
                    <a:pos x="3" y="23"/>
                  </a:cxn>
                  <a:cxn ang="0">
                    <a:pos x="13" y="25"/>
                  </a:cxn>
                  <a:cxn ang="0">
                    <a:pos x="54" y="33"/>
                  </a:cxn>
                  <a:cxn ang="0">
                    <a:pos x="65" y="55"/>
                  </a:cxn>
                  <a:cxn ang="0">
                    <a:pos x="61" y="52"/>
                  </a:cxn>
                  <a:cxn ang="0">
                    <a:pos x="56" y="52"/>
                  </a:cxn>
                  <a:cxn ang="0">
                    <a:pos x="55" y="57"/>
                  </a:cxn>
                  <a:cxn ang="0">
                    <a:pos x="65" y="85"/>
                  </a:cxn>
                  <a:cxn ang="0">
                    <a:pos x="68" y="87"/>
                  </a:cxn>
                  <a:cxn ang="0">
                    <a:pos x="72" y="86"/>
                  </a:cxn>
                  <a:cxn ang="0">
                    <a:pos x="93" y="65"/>
                  </a:cxn>
                  <a:cxn ang="0">
                    <a:pos x="94" y="60"/>
                  </a:cxn>
                  <a:cxn ang="0">
                    <a:pos x="90" y="58"/>
                  </a:cxn>
                  <a:cxn ang="0">
                    <a:pos x="83" y="60"/>
                  </a:cxn>
                  <a:cxn ang="0">
                    <a:pos x="67" y="21"/>
                  </a:cxn>
                  <a:cxn ang="0">
                    <a:pos x="6" y="9"/>
                  </a:cxn>
                  <a:cxn ang="0">
                    <a:pos x="1" y="15"/>
                  </a:cxn>
                  <a:cxn ang="0">
                    <a:pos x="3" y="23"/>
                  </a:cxn>
                  <a:cxn ang="0">
                    <a:pos x="3" y="23"/>
                  </a:cxn>
                  <a:cxn ang="0">
                    <a:pos x="3" y="23"/>
                  </a:cxn>
                </a:cxnLst>
                <a:rect l="0" t="0" r="r" b="b"/>
                <a:pathLst>
                  <a:path w="95" h="87">
                    <a:moveTo>
                      <a:pt x="3" y="23"/>
                    </a:moveTo>
                    <a:cubicBezTo>
                      <a:pt x="6" y="26"/>
                      <a:pt x="10" y="27"/>
                      <a:pt x="13" y="25"/>
                    </a:cubicBezTo>
                    <a:cubicBezTo>
                      <a:pt x="27" y="20"/>
                      <a:pt x="43" y="22"/>
                      <a:pt x="54" y="33"/>
                    </a:cubicBezTo>
                    <a:cubicBezTo>
                      <a:pt x="60" y="39"/>
                      <a:pt x="64" y="47"/>
                      <a:pt x="65" y="55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59" y="51"/>
                      <a:pt x="57" y="51"/>
                      <a:pt x="56" y="52"/>
                    </a:cubicBezTo>
                    <a:cubicBezTo>
                      <a:pt x="55" y="53"/>
                      <a:pt x="54" y="55"/>
                      <a:pt x="55" y="5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66" y="86"/>
                      <a:pt x="67" y="87"/>
                      <a:pt x="68" y="87"/>
                    </a:cubicBezTo>
                    <a:cubicBezTo>
                      <a:pt x="69" y="87"/>
                      <a:pt x="71" y="87"/>
                      <a:pt x="72" y="86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4" y="64"/>
                      <a:pt x="95" y="62"/>
                      <a:pt x="94" y="60"/>
                    </a:cubicBezTo>
                    <a:cubicBezTo>
                      <a:pt x="93" y="59"/>
                      <a:pt x="91" y="58"/>
                      <a:pt x="90" y="58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3" y="46"/>
                      <a:pt x="77" y="31"/>
                      <a:pt x="67" y="21"/>
                    </a:cubicBezTo>
                    <a:cubicBezTo>
                      <a:pt x="50" y="4"/>
                      <a:pt x="26" y="0"/>
                      <a:pt x="6" y="9"/>
                    </a:cubicBezTo>
                    <a:cubicBezTo>
                      <a:pt x="4" y="10"/>
                      <a:pt x="1" y="12"/>
                      <a:pt x="1" y="15"/>
                    </a:cubicBezTo>
                    <a:cubicBezTo>
                      <a:pt x="0" y="18"/>
                      <a:pt x="1" y="21"/>
                      <a:pt x="3" y="23"/>
                    </a:cubicBezTo>
                    <a:close/>
                    <a:moveTo>
                      <a:pt x="3" y="23"/>
                    </a:moveTo>
                    <a:cubicBezTo>
                      <a:pt x="3" y="23"/>
                      <a:pt x="3" y="23"/>
                      <a:pt x="3" y="23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5189538" y="2071688"/>
                <a:ext cx="280988" cy="260350"/>
              </a:xfrm>
              <a:custGeom>
                <a:avLst/>
                <a:gdLst/>
                <a:ahLst/>
                <a:cxnLst>
                  <a:cxn ang="0">
                    <a:pos x="94" y="72"/>
                  </a:cxn>
                  <a:cxn ang="0">
                    <a:pos x="91" y="64"/>
                  </a:cxn>
                  <a:cxn ang="0">
                    <a:pos x="82" y="62"/>
                  </a:cxn>
                  <a:cxn ang="0">
                    <a:pos x="41" y="54"/>
                  </a:cxn>
                  <a:cxn ang="0">
                    <a:pos x="30" y="32"/>
                  </a:cxn>
                  <a:cxn ang="0">
                    <a:pos x="34" y="35"/>
                  </a:cxn>
                  <a:cxn ang="0">
                    <a:pos x="39" y="35"/>
                  </a:cxn>
                  <a:cxn ang="0">
                    <a:pos x="40" y="31"/>
                  </a:cxn>
                  <a:cxn ang="0">
                    <a:pos x="29" y="2"/>
                  </a:cxn>
                  <a:cxn ang="0">
                    <a:pos x="26" y="0"/>
                  </a:cxn>
                  <a:cxn ang="0">
                    <a:pos x="23" y="1"/>
                  </a:cxn>
                  <a:cxn ang="0">
                    <a:pos x="1" y="22"/>
                  </a:cxn>
                  <a:cxn ang="0">
                    <a:pos x="1" y="27"/>
                  </a:cxn>
                  <a:cxn ang="0">
                    <a:pos x="5" y="29"/>
                  </a:cxn>
                  <a:cxn ang="0">
                    <a:pos x="12" y="28"/>
                  </a:cxn>
                  <a:cxn ang="0">
                    <a:pos x="28" y="66"/>
                  </a:cxn>
                  <a:cxn ang="0">
                    <a:pos x="88" y="79"/>
                  </a:cxn>
                  <a:cxn ang="0">
                    <a:pos x="94" y="72"/>
                  </a:cxn>
                  <a:cxn ang="0">
                    <a:pos x="94" y="72"/>
                  </a:cxn>
                  <a:cxn ang="0">
                    <a:pos x="94" y="72"/>
                  </a:cxn>
                </a:cxnLst>
                <a:rect l="0" t="0" r="r" b="b"/>
                <a:pathLst>
                  <a:path w="94" h="87">
                    <a:moveTo>
                      <a:pt x="94" y="72"/>
                    </a:moveTo>
                    <a:cubicBezTo>
                      <a:pt x="94" y="69"/>
                      <a:pt x="93" y="66"/>
                      <a:pt x="91" y="64"/>
                    </a:cubicBezTo>
                    <a:cubicBezTo>
                      <a:pt x="89" y="61"/>
                      <a:pt x="85" y="61"/>
                      <a:pt x="82" y="62"/>
                    </a:cubicBezTo>
                    <a:cubicBezTo>
                      <a:pt x="68" y="68"/>
                      <a:pt x="52" y="65"/>
                      <a:pt x="41" y="54"/>
                    </a:cubicBezTo>
                    <a:cubicBezTo>
                      <a:pt x="34" y="48"/>
                      <a:pt x="31" y="40"/>
                      <a:pt x="30" y="32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6"/>
                      <a:pt x="37" y="36"/>
                      <a:pt x="39" y="35"/>
                    </a:cubicBezTo>
                    <a:cubicBezTo>
                      <a:pt x="40" y="34"/>
                      <a:pt x="41" y="32"/>
                      <a:pt x="40" y="31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25" y="0"/>
                      <a:pt x="24" y="0"/>
                      <a:pt x="23" y="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4"/>
                      <a:pt x="0" y="25"/>
                      <a:pt x="1" y="27"/>
                    </a:cubicBezTo>
                    <a:cubicBezTo>
                      <a:pt x="2" y="28"/>
                      <a:pt x="3" y="29"/>
                      <a:pt x="5" y="29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42"/>
                      <a:pt x="17" y="56"/>
                      <a:pt x="28" y="66"/>
                    </a:cubicBezTo>
                    <a:cubicBezTo>
                      <a:pt x="44" y="83"/>
                      <a:pt x="68" y="87"/>
                      <a:pt x="88" y="79"/>
                    </a:cubicBezTo>
                    <a:cubicBezTo>
                      <a:pt x="91" y="77"/>
                      <a:pt x="93" y="75"/>
                      <a:pt x="94" y="72"/>
                    </a:cubicBezTo>
                    <a:close/>
                    <a:moveTo>
                      <a:pt x="94" y="72"/>
                    </a:moveTo>
                    <a:cubicBezTo>
                      <a:pt x="94" y="72"/>
                      <a:pt x="94" y="72"/>
                      <a:pt x="94" y="7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TextBox 57"/>
            <p:cNvSpPr txBox="1"/>
            <p:nvPr/>
          </p:nvSpPr>
          <p:spPr>
            <a:xfrm>
              <a:off x="6337491" y="2791307"/>
              <a:ext cx="585417" cy="523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21701" y="3710267"/>
            <a:ext cx="2161524" cy="2161524"/>
            <a:chOff x="6162877" y="3710267"/>
            <a:chExt cx="2161524" cy="2161524"/>
          </a:xfrm>
        </p:grpSpPr>
        <p:sp>
          <p:nvSpPr>
            <p:cNvPr id="27" name="Freeform 8"/>
            <p:cNvSpPr/>
            <p:nvPr/>
          </p:nvSpPr>
          <p:spPr bwMode="auto">
            <a:xfrm>
              <a:off x="6162877" y="3710267"/>
              <a:ext cx="2161524" cy="21615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05"/>
                </a:cxn>
                <a:cxn ang="0">
                  <a:pos x="232" y="672"/>
                </a:cxn>
                <a:cxn ang="0">
                  <a:pos x="672" y="672"/>
                </a:cxn>
                <a:cxn ang="0">
                  <a:pos x="672" y="232"/>
                </a:cxn>
                <a:cxn ang="0">
                  <a:pos x="905" y="0"/>
                </a:cxn>
                <a:cxn ang="0">
                  <a:pos x="0" y="0"/>
                </a:cxn>
              </a:cxnLst>
              <a:rect l="0" t="0" r="r" b="b"/>
              <a:pathLst>
                <a:path w="905" h="905">
                  <a:moveTo>
                    <a:pt x="0" y="0"/>
                  </a:moveTo>
                  <a:lnTo>
                    <a:pt x="0" y="905"/>
                  </a:lnTo>
                  <a:lnTo>
                    <a:pt x="232" y="672"/>
                  </a:lnTo>
                  <a:lnTo>
                    <a:pt x="672" y="672"/>
                  </a:lnTo>
                  <a:lnTo>
                    <a:pt x="672" y="232"/>
                  </a:lnTo>
                  <a:lnTo>
                    <a:pt x="90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0" name="Group 51"/>
            <p:cNvGrpSpPr/>
            <p:nvPr/>
          </p:nvGrpSpPr>
          <p:grpSpPr>
            <a:xfrm>
              <a:off x="6984495" y="4601150"/>
              <a:ext cx="599495" cy="587552"/>
              <a:chOff x="5162551" y="3636963"/>
              <a:chExt cx="398463" cy="390525"/>
            </a:xfrm>
          </p:grpSpPr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5162551" y="3636963"/>
                <a:ext cx="233363" cy="234950"/>
              </a:xfrm>
              <a:custGeom>
                <a:avLst/>
                <a:gdLst/>
                <a:ahLst/>
                <a:cxnLst>
                  <a:cxn ang="0">
                    <a:pos x="9" y="48"/>
                  </a:cxn>
                  <a:cxn ang="0">
                    <a:pos x="12" y="55"/>
                  </a:cxn>
                  <a:cxn ang="0">
                    <a:pos x="8" y="59"/>
                  </a:cxn>
                  <a:cxn ang="0">
                    <a:pos x="8" y="64"/>
                  </a:cxn>
                  <a:cxn ang="0">
                    <a:pos x="14" y="70"/>
                  </a:cxn>
                  <a:cxn ang="0">
                    <a:pos x="19" y="70"/>
                  </a:cxn>
                  <a:cxn ang="0">
                    <a:pos x="23" y="67"/>
                  </a:cxn>
                  <a:cxn ang="0">
                    <a:pos x="31" y="70"/>
                  </a:cxn>
                  <a:cxn ang="0">
                    <a:pos x="31" y="75"/>
                  </a:cxn>
                  <a:cxn ang="0">
                    <a:pos x="35" y="79"/>
                  </a:cxn>
                  <a:cxn ang="0">
                    <a:pos x="43" y="79"/>
                  </a:cxn>
                  <a:cxn ang="0">
                    <a:pos x="47" y="75"/>
                  </a:cxn>
                  <a:cxn ang="0">
                    <a:pos x="47" y="70"/>
                  </a:cxn>
                  <a:cxn ang="0">
                    <a:pos x="55" y="67"/>
                  </a:cxn>
                  <a:cxn ang="0">
                    <a:pos x="59" y="70"/>
                  </a:cxn>
                  <a:cxn ang="0">
                    <a:pos x="64" y="70"/>
                  </a:cxn>
                  <a:cxn ang="0">
                    <a:pos x="70" y="64"/>
                  </a:cxn>
                  <a:cxn ang="0">
                    <a:pos x="70" y="59"/>
                  </a:cxn>
                  <a:cxn ang="0">
                    <a:pos x="67" y="55"/>
                  </a:cxn>
                  <a:cxn ang="0">
                    <a:pos x="70" y="48"/>
                  </a:cxn>
                  <a:cxn ang="0">
                    <a:pos x="75" y="47"/>
                  </a:cxn>
                  <a:cxn ang="0">
                    <a:pos x="78" y="43"/>
                  </a:cxn>
                  <a:cxn ang="0">
                    <a:pos x="78" y="35"/>
                  </a:cxn>
                  <a:cxn ang="0">
                    <a:pos x="75" y="31"/>
                  </a:cxn>
                  <a:cxn ang="0">
                    <a:pos x="70" y="31"/>
                  </a:cxn>
                  <a:cxn ang="0">
                    <a:pos x="67" y="23"/>
                  </a:cxn>
                  <a:cxn ang="0">
                    <a:pos x="70" y="20"/>
                  </a:cxn>
                  <a:cxn ang="0">
                    <a:pos x="70" y="15"/>
                  </a:cxn>
                  <a:cxn ang="0">
                    <a:pos x="64" y="9"/>
                  </a:cxn>
                  <a:cxn ang="0">
                    <a:pos x="59" y="8"/>
                  </a:cxn>
                  <a:cxn ang="0">
                    <a:pos x="56" y="11"/>
                  </a:cxn>
                  <a:cxn ang="0">
                    <a:pos x="48" y="8"/>
                  </a:cxn>
                  <a:cxn ang="0">
                    <a:pos x="47" y="3"/>
                  </a:cxn>
                  <a:cxn ang="0">
                    <a:pos x="44" y="0"/>
                  </a:cxn>
                  <a:cxn ang="0">
                    <a:pos x="35" y="0"/>
                  </a:cxn>
                  <a:cxn ang="0">
                    <a:pos x="32" y="3"/>
                  </a:cxn>
                  <a:cxn ang="0">
                    <a:pos x="31" y="8"/>
                  </a:cxn>
                  <a:cxn ang="0">
                    <a:pos x="23" y="12"/>
                  </a:cxn>
                  <a:cxn ang="0">
                    <a:pos x="19" y="8"/>
                  </a:cxn>
                  <a:cxn ang="0">
                    <a:pos x="14" y="9"/>
                  </a:cxn>
                  <a:cxn ang="0">
                    <a:pos x="8" y="15"/>
                  </a:cxn>
                  <a:cxn ang="0">
                    <a:pos x="8" y="20"/>
                  </a:cxn>
                  <a:cxn ang="0">
                    <a:pos x="11" y="24"/>
                  </a:cxn>
                  <a:cxn ang="0">
                    <a:pos x="8" y="31"/>
                  </a:cxn>
                  <a:cxn ang="0">
                    <a:pos x="3" y="32"/>
                  </a:cxn>
                  <a:cxn ang="0">
                    <a:pos x="0" y="35"/>
                  </a:cxn>
                  <a:cxn ang="0">
                    <a:pos x="0" y="44"/>
                  </a:cxn>
                  <a:cxn ang="0">
                    <a:pos x="3" y="47"/>
                  </a:cxn>
                  <a:cxn ang="0">
                    <a:pos x="9" y="48"/>
                  </a:cxn>
                  <a:cxn ang="0">
                    <a:pos x="39" y="25"/>
                  </a:cxn>
                  <a:cxn ang="0">
                    <a:pos x="53" y="39"/>
                  </a:cxn>
                  <a:cxn ang="0">
                    <a:pos x="39" y="53"/>
                  </a:cxn>
                  <a:cxn ang="0">
                    <a:pos x="25" y="39"/>
                  </a:cxn>
                  <a:cxn ang="0">
                    <a:pos x="39" y="25"/>
                  </a:cxn>
                  <a:cxn ang="0">
                    <a:pos x="39" y="25"/>
                  </a:cxn>
                  <a:cxn ang="0">
                    <a:pos x="39" y="25"/>
                  </a:cxn>
                </a:cxnLst>
                <a:rect l="0" t="0" r="r" b="b"/>
                <a:pathLst>
                  <a:path w="78" h="79">
                    <a:moveTo>
                      <a:pt x="9" y="48"/>
                    </a:moveTo>
                    <a:cubicBezTo>
                      <a:pt x="9" y="50"/>
                      <a:pt x="10" y="53"/>
                      <a:pt x="12" y="55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61"/>
                      <a:pt x="7" y="63"/>
                      <a:pt x="8" y="64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6" y="71"/>
                      <a:pt x="18" y="71"/>
                      <a:pt x="19" y="70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6" y="68"/>
                      <a:pt x="28" y="69"/>
                      <a:pt x="31" y="70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31" y="77"/>
                      <a:pt x="33" y="79"/>
                      <a:pt x="35" y="79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5" y="79"/>
                      <a:pt x="47" y="77"/>
                      <a:pt x="47" y="75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50" y="69"/>
                      <a:pt x="53" y="68"/>
                      <a:pt x="55" y="67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61" y="71"/>
                      <a:pt x="63" y="71"/>
                      <a:pt x="64" y="70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1" y="63"/>
                      <a:pt x="71" y="61"/>
                      <a:pt x="70" y="59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8" y="53"/>
                      <a:pt x="70" y="50"/>
                      <a:pt x="70" y="48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7" y="47"/>
                      <a:pt x="78" y="45"/>
                      <a:pt x="78" y="43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3"/>
                      <a:pt x="77" y="32"/>
                      <a:pt x="75" y="31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70" y="28"/>
                      <a:pt x="69" y="26"/>
                      <a:pt x="67" y="23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1" y="18"/>
                      <a:pt x="71" y="16"/>
                      <a:pt x="70" y="15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3" y="7"/>
                      <a:pt x="61" y="7"/>
                      <a:pt x="59" y="8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3" y="10"/>
                      <a:pt x="51" y="9"/>
                      <a:pt x="48" y="8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2"/>
                      <a:pt x="45" y="0"/>
                      <a:pt x="4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2"/>
                      <a:pt x="32" y="3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28" y="9"/>
                      <a:pt x="26" y="10"/>
                      <a:pt x="23" y="12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7"/>
                      <a:pt x="16" y="7"/>
                      <a:pt x="14" y="9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7" y="18"/>
                      <a:pt x="8" y="20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6"/>
                      <a:pt x="9" y="29"/>
                      <a:pt x="8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1" y="32"/>
                      <a:pt x="0" y="33"/>
                      <a:pt x="0" y="3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lnTo>
                      <a:pt x="9" y="48"/>
                    </a:lnTo>
                    <a:close/>
                    <a:moveTo>
                      <a:pt x="39" y="25"/>
                    </a:moveTo>
                    <a:cubicBezTo>
                      <a:pt x="47" y="25"/>
                      <a:pt x="53" y="31"/>
                      <a:pt x="53" y="39"/>
                    </a:cubicBezTo>
                    <a:cubicBezTo>
                      <a:pt x="53" y="47"/>
                      <a:pt x="47" y="53"/>
                      <a:pt x="39" y="53"/>
                    </a:cubicBezTo>
                    <a:cubicBezTo>
                      <a:pt x="32" y="53"/>
                      <a:pt x="25" y="47"/>
                      <a:pt x="25" y="39"/>
                    </a:cubicBezTo>
                    <a:cubicBezTo>
                      <a:pt x="25" y="31"/>
                      <a:pt x="32" y="25"/>
                      <a:pt x="39" y="25"/>
                    </a:cubicBezTo>
                    <a:close/>
                    <a:moveTo>
                      <a:pt x="39" y="25"/>
                    </a:moveTo>
                    <a:cubicBezTo>
                      <a:pt x="39" y="25"/>
                      <a:pt x="39" y="25"/>
                      <a:pt x="39" y="2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5"/>
              <p:cNvSpPr>
                <a:spLocks noEditPoints="1"/>
              </p:cNvSpPr>
              <p:nvPr/>
            </p:nvSpPr>
            <p:spPr bwMode="auto">
              <a:xfrm>
                <a:off x="5365751" y="3756025"/>
                <a:ext cx="195263" cy="193675"/>
              </a:xfrm>
              <a:custGeom>
                <a:avLst/>
                <a:gdLst/>
                <a:ahLst/>
                <a:cxnLst>
                  <a:cxn ang="0">
                    <a:pos x="55" y="10"/>
                  </a:cxn>
                  <a:cxn ang="0">
                    <a:pos x="51" y="6"/>
                  </a:cxn>
                  <a:cxn ang="0">
                    <a:pos x="46" y="6"/>
                  </a:cxn>
                  <a:cxn ang="0">
                    <a:pos x="44" y="9"/>
                  </a:cxn>
                  <a:cxn ang="0">
                    <a:pos x="37" y="7"/>
                  </a:cxn>
                  <a:cxn ang="0">
                    <a:pos x="36" y="3"/>
                  </a:cxn>
                  <a:cxn ang="0">
                    <a:pos x="32" y="0"/>
                  </a:cxn>
                  <a:cxn ang="0">
                    <a:pos x="27" y="1"/>
                  </a:cxn>
                  <a:cxn ang="0">
                    <a:pos x="23" y="4"/>
                  </a:cxn>
                  <a:cxn ang="0">
                    <a:pos x="23" y="8"/>
                  </a:cxn>
                  <a:cxn ang="0">
                    <a:pos x="17" y="11"/>
                  </a:cxn>
                  <a:cxn ang="0">
                    <a:pos x="14" y="9"/>
                  </a:cxn>
                  <a:cxn ang="0">
                    <a:pos x="9" y="10"/>
                  </a:cxn>
                  <a:cxn ang="0">
                    <a:pos x="6" y="14"/>
                  </a:cxn>
                  <a:cxn ang="0">
                    <a:pos x="6" y="19"/>
                  </a:cxn>
                  <a:cxn ang="0">
                    <a:pos x="8" y="22"/>
                  </a:cxn>
                  <a:cxn ang="0">
                    <a:pos x="6" y="28"/>
                  </a:cxn>
                  <a:cxn ang="0">
                    <a:pos x="3" y="29"/>
                  </a:cxn>
                  <a:cxn ang="0">
                    <a:pos x="0" y="33"/>
                  </a:cxn>
                  <a:cxn ang="0">
                    <a:pos x="0" y="38"/>
                  </a:cxn>
                  <a:cxn ang="0">
                    <a:pos x="4" y="42"/>
                  </a:cxn>
                  <a:cxn ang="0">
                    <a:pos x="8" y="42"/>
                  </a:cxn>
                  <a:cxn ang="0">
                    <a:pos x="11" y="47"/>
                  </a:cxn>
                  <a:cxn ang="0">
                    <a:pos x="8" y="51"/>
                  </a:cxn>
                  <a:cxn ang="0">
                    <a:pos x="9" y="55"/>
                  </a:cxn>
                  <a:cxn ang="0">
                    <a:pos x="14" y="59"/>
                  </a:cxn>
                  <a:cxn ang="0">
                    <a:pos x="18" y="59"/>
                  </a:cxn>
                  <a:cxn ang="0">
                    <a:pos x="21" y="56"/>
                  </a:cxn>
                  <a:cxn ang="0">
                    <a:pos x="27" y="58"/>
                  </a:cxn>
                  <a:cxn ang="0">
                    <a:pos x="28" y="62"/>
                  </a:cxn>
                  <a:cxn ang="0">
                    <a:pos x="32" y="65"/>
                  </a:cxn>
                  <a:cxn ang="0">
                    <a:pos x="38" y="64"/>
                  </a:cxn>
                  <a:cxn ang="0">
                    <a:pos x="41" y="61"/>
                  </a:cxn>
                  <a:cxn ang="0">
                    <a:pos x="41" y="57"/>
                  </a:cxn>
                  <a:cxn ang="0">
                    <a:pos x="47" y="54"/>
                  </a:cxn>
                  <a:cxn ang="0">
                    <a:pos x="50" y="56"/>
                  </a:cxn>
                  <a:cxn ang="0">
                    <a:pos x="55" y="56"/>
                  </a:cxn>
                  <a:cxn ang="0">
                    <a:pos x="59" y="51"/>
                  </a:cxn>
                  <a:cxn ang="0">
                    <a:pos x="59" y="46"/>
                  </a:cxn>
                  <a:cxn ang="0">
                    <a:pos x="56" y="44"/>
                  </a:cxn>
                  <a:cxn ang="0">
                    <a:pos x="58" y="37"/>
                  </a:cxn>
                  <a:cxn ang="0">
                    <a:pos x="62" y="37"/>
                  </a:cxn>
                  <a:cxn ang="0">
                    <a:pos x="64" y="33"/>
                  </a:cxn>
                  <a:cxn ang="0">
                    <a:pos x="64" y="27"/>
                  </a:cxn>
                  <a:cxn ang="0">
                    <a:pos x="60" y="24"/>
                  </a:cxn>
                  <a:cxn ang="0">
                    <a:pos x="57" y="24"/>
                  </a:cxn>
                  <a:cxn ang="0">
                    <a:pos x="54" y="18"/>
                  </a:cxn>
                  <a:cxn ang="0">
                    <a:pos x="56" y="15"/>
                  </a:cxn>
                  <a:cxn ang="0">
                    <a:pos x="55" y="10"/>
                  </a:cxn>
                  <a:cxn ang="0">
                    <a:pos x="33" y="44"/>
                  </a:cxn>
                  <a:cxn ang="0">
                    <a:pos x="21" y="33"/>
                  </a:cxn>
                  <a:cxn ang="0">
                    <a:pos x="31" y="21"/>
                  </a:cxn>
                  <a:cxn ang="0">
                    <a:pos x="44" y="31"/>
                  </a:cxn>
                  <a:cxn ang="0">
                    <a:pos x="33" y="44"/>
                  </a:cxn>
                  <a:cxn ang="0">
                    <a:pos x="33" y="44"/>
                  </a:cxn>
                  <a:cxn ang="0">
                    <a:pos x="33" y="44"/>
                  </a:cxn>
                </a:cxnLst>
                <a:rect l="0" t="0" r="r" b="b"/>
                <a:pathLst>
                  <a:path w="65" h="65">
                    <a:moveTo>
                      <a:pt x="55" y="10"/>
                    </a:move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7" y="5"/>
                      <a:pt x="46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1" y="8"/>
                      <a:pt x="39" y="7"/>
                      <a:pt x="37" y="7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1"/>
                      <a:pt x="34" y="0"/>
                      <a:pt x="32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5" y="1"/>
                      <a:pt x="23" y="2"/>
                      <a:pt x="23" y="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1" y="9"/>
                      <a:pt x="19" y="10"/>
                      <a:pt x="17" y="11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8"/>
                      <a:pt x="11" y="8"/>
                      <a:pt x="9" y="10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4" y="16"/>
                      <a:pt x="4" y="18"/>
                      <a:pt x="6" y="19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4"/>
                      <a:pt x="7" y="26"/>
                      <a:pt x="6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31"/>
                      <a:pt x="0" y="33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40"/>
                      <a:pt x="2" y="42"/>
                      <a:pt x="4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4"/>
                      <a:pt x="9" y="45"/>
                      <a:pt x="11" y="47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7" y="52"/>
                      <a:pt x="8" y="54"/>
                      <a:pt x="9" y="5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60"/>
                      <a:pt x="17" y="60"/>
                      <a:pt x="18" y="59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3" y="57"/>
                      <a:pt x="25" y="58"/>
                      <a:pt x="27" y="58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4"/>
                      <a:pt x="30" y="65"/>
                      <a:pt x="32" y="65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9" y="64"/>
                      <a:pt x="41" y="63"/>
                      <a:pt x="41" y="61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3" y="56"/>
                      <a:pt x="45" y="55"/>
                      <a:pt x="47" y="54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52" y="57"/>
                      <a:pt x="54" y="57"/>
                      <a:pt x="55" y="56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60" y="50"/>
                      <a:pt x="60" y="48"/>
                      <a:pt x="59" y="46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7" y="42"/>
                      <a:pt x="58" y="39"/>
                      <a:pt x="58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3" y="36"/>
                      <a:pt x="65" y="35"/>
                      <a:pt x="64" y="33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5"/>
                      <a:pt x="62" y="24"/>
                      <a:pt x="60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6" y="21"/>
                      <a:pt x="55" y="20"/>
                      <a:pt x="54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3"/>
                      <a:pt x="57" y="11"/>
                      <a:pt x="55" y="10"/>
                    </a:cubicBezTo>
                    <a:close/>
                    <a:moveTo>
                      <a:pt x="33" y="44"/>
                    </a:moveTo>
                    <a:cubicBezTo>
                      <a:pt x="27" y="44"/>
                      <a:pt x="21" y="40"/>
                      <a:pt x="21" y="33"/>
                    </a:cubicBezTo>
                    <a:cubicBezTo>
                      <a:pt x="20" y="27"/>
                      <a:pt x="25" y="21"/>
                      <a:pt x="31" y="21"/>
                    </a:cubicBezTo>
                    <a:cubicBezTo>
                      <a:pt x="38" y="20"/>
                      <a:pt x="43" y="25"/>
                      <a:pt x="44" y="31"/>
                    </a:cubicBezTo>
                    <a:cubicBezTo>
                      <a:pt x="44" y="38"/>
                      <a:pt x="40" y="43"/>
                      <a:pt x="33" y="44"/>
                    </a:cubicBezTo>
                    <a:close/>
                    <a:moveTo>
                      <a:pt x="33" y="44"/>
                    </a:moveTo>
                    <a:cubicBezTo>
                      <a:pt x="33" y="44"/>
                      <a:pt x="33" y="44"/>
                      <a:pt x="33" y="4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6"/>
              <p:cNvSpPr>
                <a:spLocks noEditPoints="1"/>
              </p:cNvSpPr>
              <p:nvPr/>
            </p:nvSpPr>
            <p:spPr bwMode="auto">
              <a:xfrm>
                <a:off x="5240338" y="3871913"/>
                <a:ext cx="155575" cy="155575"/>
              </a:xfrm>
              <a:custGeom>
                <a:avLst/>
                <a:gdLst/>
                <a:ahLst/>
                <a:cxnLst>
                  <a:cxn ang="0">
                    <a:pos x="3" y="21"/>
                  </a:cxn>
                  <a:cxn ang="0">
                    <a:pos x="0" y="24"/>
                  </a:cxn>
                  <a:cxn ang="0">
                    <a:pos x="0" y="28"/>
                  </a:cxn>
                  <a:cxn ang="0">
                    <a:pos x="3" y="31"/>
                  </a:cxn>
                  <a:cxn ang="0">
                    <a:pos x="6" y="32"/>
                  </a:cxn>
                  <a:cxn ang="0">
                    <a:pos x="7" y="36"/>
                  </a:cxn>
                  <a:cxn ang="0">
                    <a:pos x="6" y="38"/>
                  </a:cxn>
                  <a:cxn ang="0">
                    <a:pos x="6" y="43"/>
                  </a:cxn>
                  <a:cxn ang="0">
                    <a:pos x="9" y="45"/>
                  </a:cxn>
                  <a:cxn ang="0">
                    <a:pos x="13" y="46"/>
                  </a:cxn>
                  <a:cxn ang="0">
                    <a:pos x="15" y="44"/>
                  </a:cxn>
                  <a:cxn ang="0">
                    <a:pos x="20" y="46"/>
                  </a:cxn>
                  <a:cxn ang="0">
                    <a:pos x="20" y="49"/>
                  </a:cxn>
                  <a:cxn ang="0">
                    <a:pos x="24" y="52"/>
                  </a:cxn>
                  <a:cxn ang="0">
                    <a:pos x="27" y="52"/>
                  </a:cxn>
                  <a:cxn ang="0">
                    <a:pos x="31" y="49"/>
                  </a:cxn>
                  <a:cxn ang="0">
                    <a:pos x="31" y="47"/>
                  </a:cxn>
                  <a:cxn ang="0">
                    <a:pos x="36" y="45"/>
                  </a:cxn>
                  <a:cxn ang="0">
                    <a:pos x="38" y="46"/>
                  </a:cxn>
                  <a:cxn ang="0">
                    <a:pos x="43" y="46"/>
                  </a:cxn>
                  <a:cxn ang="0">
                    <a:pos x="46" y="43"/>
                  </a:cxn>
                  <a:cxn ang="0">
                    <a:pos x="46" y="39"/>
                  </a:cxn>
                  <a:cxn ang="0">
                    <a:pos x="45" y="37"/>
                  </a:cxn>
                  <a:cxn ang="0">
                    <a:pos x="47" y="32"/>
                  </a:cxn>
                  <a:cxn ang="0">
                    <a:pos x="49" y="32"/>
                  </a:cxn>
                  <a:cxn ang="0">
                    <a:pos x="52" y="28"/>
                  </a:cxn>
                  <a:cxn ang="0">
                    <a:pos x="52" y="24"/>
                  </a:cxn>
                  <a:cxn ang="0">
                    <a:pos x="49" y="21"/>
                  </a:cxn>
                  <a:cxn ang="0">
                    <a:pos x="47" y="21"/>
                  </a:cxn>
                  <a:cxn ang="0">
                    <a:pos x="45" y="16"/>
                  </a:cxn>
                  <a:cxn ang="0">
                    <a:pos x="46" y="14"/>
                  </a:cxn>
                  <a:cxn ang="0">
                    <a:pos x="46" y="9"/>
                  </a:cxn>
                  <a:cxn ang="0">
                    <a:pos x="44" y="7"/>
                  </a:cxn>
                  <a:cxn ang="0">
                    <a:pos x="39" y="6"/>
                  </a:cxn>
                  <a:cxn ang="0">
                    <a:pos x="37" y="8"/>
                  </a:cxn>
                  <a:cxn ang="0">
                    <a:pos x="32" y="5"/>
                  </a:cxn>
                  <a:cxn ang="0">
                    <a:pos x="32" y="3"/>
                  </a:cxn>
                  <a:cxn ang="0">
                    <a:pos x="28" y="0"/>
                  </a:cxn>
                  <a:cxn ang="0">
                    <a:pos x="25" y="0"/>
                  </a:cxn>
                  <a:cxn ang="0">
                    <a:pos x="21" y="3"/>
                  </a:cxn>
                  <a:cxn ang="0">
                    <a:pos x="21" y="5"/>
                  </a:cxn>
                  <a:cxn ang="0">
                    <a:pos x="16" y="7"/>
                  </a:cxn>
                  <a:cxn ang="0">
                    <a:pos x="14" y="6"/>
                  </a:cxn>
                  <a:cxn ang="0">
                    <a:pos x="9" y="6"/>
                  </a:cxn>
                  <a:cxn ang="0">
                    <a:pos x="6" y="9"/>
                  </a:cxn>
                  <a:cxn ang="0">
                    <a:pos x="6" y="13"/>
                  </a:cxn>
                  <a:cxn ang="0">
                    <a:pos x="8" y="15"/>
                  </a:cxn>
                  <a:cxn ang="0">
                    <a:pos x="6" y="20"/>
                  </a:cxn>
                  <a:cxn ang="0">
                    <a:pos x="3" y="21"/>
                  </a:cxn>
                  <a:cxn ang="0">
                    <a:pos x="26" y="16"/>
                  </a:cxn>
                  <a:cxn ang="0">
                    <a:pos x="36" y="26"/>
                  </a:cxn>
                  <a:cxn ang="0">
                    <a:pos x="26" y="35"/>
                  </a:cxn>
                  <a:cxn ang="0">
                    <a:pos x="17" y="26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26" y="16"/>
                  </a:cxn>
                </a:cxnLst>
                <a:rect l="0" t="0" r="r" b="b"/>
                <a:pathLst>
                  <a:path w="52" h="52">
                    <a:moveTo>
                      <a:pt x="3" y="21"/>
                    </a:moveTo>
                    <a:cubicBezTo>
                      <a:pt x="1" y="21"/>
                      <a:pt x="0" y="22"/>
                      <a:pt x="0" y="2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1"/>
                      <a:pt x="3" y="3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3"/>
                      <a:pt x="7" y="35"/>
                      <a:pt x="7" y="36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5" y="40"/>
                      <a:pt x="5" y="42"/>
                      <a:pt x="6" y="43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0" y="47"/>
                      <a:pt x="12" y="47"/>
                      <a:pt x="13" y="46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7" y="45"/>
                      <a:pt x="18" y="46"/>
                      <a:pt x="20" y="46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1" y="51"/>
                      <a:pt x="22" y="52"/>
                      <a:pt x="24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9" y="52"/>
                      <a:pt x="31" y="51"/>
                      <a:pt x="31" y="49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46"/>
                      <a:pt x="35" y="45"/>
                      <a:pt x="36" y="45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40" y="47"/>
                      <a:pt x="42" y="47"/>
                      <a:pt x="43" y="46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7" y="42"/>
                      <a:pt x="47" y="40"/>
                      <a:pt x="46" y="39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5"/>
                      <a:pt x="46" y="33"/>
                      <a:pt x="47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51" y="31"/>
                      <a:pt x="52" y="30"/>
                      <a:pt x="52" y="28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3"/>
                      <a:pt x="51" y="21"/>
                      <a:pt x="49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6" y="19"/>
                      <a:pt x="46" y="17"/>
                      <a:pt x="45" y="16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7" y="12"/>
                      <a:pt x="47" y="10"/>
                      <a:pt x="46" y="9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7"/>
                      <a:pt x="34" y="6"/>
                      <a:pt x="32" y="5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3" y="0"/>
                      <a:pt x="21" y="1"/>
                      <a:pt x="21" y="3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9" y="6"/>
                      <a:pt x="17" y="6"/>
                      <a:pt x="16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5"/>
                      <a:pt x="10" y="5"/>
                      <a:pt x="9" y="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0"/>
                      <a:pt x="5" y="12"/>
                      <a:pt x="6" y="13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7"/>
                      <a:pt x="6" y="19"/>
                      <a:pt x="6" y="20"/>
                    </a:cubicBezTo>
                    <a:lnTo>
                      <a:pt x="3" y="21"/>
                    </a:lnTo>
                    <a:close/>
                    <a:moveTo>
                      <a:pt x="26" y="16"/>
                    </a:moveTo>
                    <a:cubicBezTo>
                      <a:pt x="31" y="17"/>
                      <a:pt x="36" y="21"/>
                      <a:pt x="36" y="26"/>
                    </a:cubicBezTo>
                    <a:cubicBezTo>
                      <a:pt x="35" y="31"/>
                      <a:pt x="31" y="35"/>
                      <a:pt x="26" y="35"/>
                    </a:cubicBezTo>
                    <a:cubicBezTo>
                      <a:pt x="21" y="35"/>
                      <a:pt x="17" y="31"/>
                      <a:pt x="17" y="26"/>
                    </a:cubicBezTo>
                    <a:cubicBezTo>
                      <a:pt x="17" y="21"/>
                      <a:pt x="21" y="16"/>
                      <a:pt x="26" y="16"/>
                    </a:cubicBezTo>
                    <a:close/>
                    <a:moveTo>
                      <a:pt x="26" y="16"/>
                    </a:moveTo>
                    <a:cubicBezTo>
                      <a:pt x="26" y="16"/>
                      <a:pt x="26" y="16"/>
                      <a:pt x="26" y="1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" name="TextBox 59"/>
            <p:cNvSpPr txBox="1"/>
            <p:nvPr/>
          </p:nvSpPr>
          <p:spPr>
            <a:xfrm>
              <a:off x="6337491" y="3894186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TextBox 12"/>
          <p:cNvSpPr txBox="1"/>
          <p:nvPr/>
        </p:nvSpPr>
        <p:spPr>
          <a:xfrm>
            <a:off x="3964745" y="1284341"/>
            <a:ext cx="7777312" cy="192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72000" tIns="0" rIns="72000" bIns="0" rtlCol="0" anchor="t" anchorCtr="0">
            <a:noAutofit/>
          </a:bodyPr>
          <a:lstStyle/>
          <a:p>
            <a:pPr>
              <a:spcBef>
                <a:spcPct val="20000"/>
              </a:spcBef>
              <a:buClr>
                <a:srgbClr val="00B0F0"/>
              </a:buClr>
              <a:defRPr/>
            </a:pPr>
            <a:r>
              <a:rPr lang="en-US" altLang="zh-CN" sz="1400" b="1" kern="0" noProof="1">
                <a:solidFill>
                  <a:schemeClr val="accent1"/>
                </a:solidFill>
                <a:latin typeface="+mn-ea"/>
              </a:rPr>
              <a:t>1.</a:t>
            </a:r>
            <a:r>
              <a:rPr lang="zh-CN" altLang="en-US" sz="1400" b="1" kern="0" noProof="1">
                <a:solidFill>
                  <a:schemeClr val="accent1"/>
                </a:solidFill>
                <a:latin typeface="+mn-ea"/>
              </a:rPr>
              <a:t>启动rpms服务器 位置：开始-&gt;所有程序-&gt;科研管理系统(校级网络版)-&gt;启动rpms服务器。</a:t>
            </a:r>
            <a:endParaRPr lang="en-US" altLang="zh-CN" sz="1400" b="1" kern="0" noProof="1">
              <a:solidFill>
                <a:schemeClr val="accent1"/>
              </a:solidFill>
              <a:latin typeface="+mn-ea"/>
            </a:endParaRPr>
          </a:p>
          <a:p>
            <a:pPr>
              <a:spcBef>
                <a:spcPct val="20000"/>
              </a:spcBef>
              <a:buClr>
                <a:srgbClr val="00B0F0"/>
              </a:buClr>
              <a:defRPr/>
            </a:pPr>
            <a:endParaRPr lang="en-US" altLang="zh-CN" sz="1400" b="1" kern="0" noProof="1">
              <a:solidFill>
                <a:schemeClr val="accent1"/>
              </a:solidFill>
              <a:latin typeface="+mn-ea"/>
            </a:endParaRPr>
          </a:p>
          <a:p>
            <a:pPr>
              <a:spcBef>
                <a:spcPct val="20000"/>
              </a:spcBef>
              <a:buClr>
                <a:srgbClr val="00B0F0"/>
              </a:buClr>
              <a:defRPr/>
            </a:pPr>
            <a:endParaRPr lang="en-US" altLang="zh-CN" sz="1400" b="1" kern="0" noProof="1">
              <a:solidFill>
                <a:schemeClr val="accent1"/>
              </a:solidFill>
              <a:latin typeface="+mn-ea"/>
            </a:endParaRPr>
          </a:p>
          <a:p>
            <a:pPr>
              <a:spcBef>
                <a:spcPct val="20000"/>
              </a:spcBef>
              <a:buClr>
                <a:srgbClr val="00B0F0"/>
              </a:buClr>
              <a:defRPr/>
            </a:pPr>
            <a:endParaRPr lang="en-US" altLang="zh-CN" sz="1400" b="1" kern="0" noProof="1">
              <a:solidFill>
                <a:schemeClr val="accent1"/>
              </a:solidFill>
              <a:latin typeface="+mn-ea"/>
            </a:endParaRPr>
          </a:p>
          <a:p>
            <a:pPr>
              <a:spcBef>
                <a:spcPct val="20000"/>
              </a:spcBef>
              <a:buClr>
                <a:srgbClr val="00B0F0"/>
              </a:buClr>
              <a:defRPr/>
            </a:pPr>
            <a:endParaRPr lang="en-US" altLang="zh-CN" sz="1400" b="1" kern="0" noProof="1">
              <a:solidFill>
                <a:schemeClr val="accent1"/>
              </a:solidFill>
              <a:latin typeface="+mn-ea"/>
            </a:endParaRPr>
          </a:p>
          <a:p>
            <a:pPr>
              <a:spcBef>
                <a:spcPct val="20000"/>
              </a:spcBef>
              <a:buClr>
                <a:srgbClr val="00B0F0"/>
              </a:buClr>
              <a:defRPr/>
            </a:pPr>
            <a:r>
              <a:rPr lang="zh-CN" altLang="en-US" sz="1400" b="1" kern="0" noProof="1">
                <a:solidFill>
                  <a:schemeClr val="accent1"/>
                </a:solidFill>
                <a:latin typeface="+mn-ea"/>
              </a:rPr>
              <a:t>启动后会弹出一个DOS窗口，将该窗口最小化，但千万不要关闭。</a:t>
            </a:r>
            <a:endParaRPr lang="zh-CN" altLang="en-US" sz="1400" b="1" kern="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57" name="Picture 2" descr="C:\Users\wly\Desktop\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696" y="1617460"/>
            <a:ext cx="3676446" cy="750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extBox 12"/>
          <p:cNvSpPr txBox="1"/>
          <p:nvPr/>
        </p:nvSpPr>
        <p:spPr>
          <a:xfrm>
            <a:off x="3971911" y="4155796"/>
            <a:ext cx="6819531" cy="180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72000" tIns="0" rIns="72000" bIns="0" rtlCol="0" anchor="b" anchorCtr="0">
            <a:noAutofit/>
          </a:bodyPr>
          <a:lstStyle/>
          <a:p>
            <a:pPr>
              <a:spcBef>
                <a:spcPct val="20000"/>
              </a:spcBef>
              <a:buClr>
                <a:srgbClr val="00B0F0"/>
              </a:buClr>
              <a:defRPr/>
            </a:pPr>
            <a:r>
              <a:rPr lang="en-US" altLang="zh-CN" sz="1400" b="1" kern="0" noProof="1">
                <a:solidFill>
                  <a:schemeClr val="accent1"/>
                </a:solidFill>
                <a:latin typeface="+mn-ea"/>
              </a:rPr>
              <a:t>2.</a:t>
            </a:r>
            <a:r>
              <a:rPr lang="zh-CN" altLang="en-US" sz="1400" b="1" kern="0" noProof="1">
                <a:solidFill>
                  <a:schemeClr val="accent1"/>
                </a:solidFill>
                <a:latin typeface="+mn-ea"/>
              </a:rPr>
              <a:t>访问登录页面</a:t>
            </a:r>
            <a:r>
              <a:rPr lang="zh-CN" altLang="en-US" sz="1400" b="1" dirty="0">
                <a:solidFill>
                  <a:schemeClr val="accent1"/>
                </a:solidFill>
                <a:latin typeface="+mn-ea"/>
              </a:rPr>
              <a:t>  </a:t>
            </a:r>
            <a:r>
              <a:rPr lang="zh-CN" altLang="en-US" sz="1400" b="1" kern="0" noProof="1">
                <a:solidFill>
                  <a:schemeClr val="accent1"/>
                </a:solidFill>
                <a:latin typeface="+mn-ea"/>
              </a:rPr>
              <a:t>打开浏览器，输入地址：</a:t>
            </a:r>
            <a:r>
              <a:rPr lang="zh-CN" altLang="en-US" sz="1400" b="1" kern="0" noProof="1">
                <a:solidFill>
                  <a:schemeClr val="accent1"/>
                </a:solidFill>
                <a:latin typeface="+mn-ea"/>
                <a:hlinkClick r:id="rId2"/>
              </a:rPr>
              <a:t> http://localhost:8080/school </a:t>
            </a:r>
            <a:endParaRPr lang="en-US" altLang="zh-CN" sz="1400" b="1" kern="0" noProof="1">
              <a:solidFill>
                <a:schemeClr val="accent1"/>
              </a:solidFill>
              <a:latin typeface="+mn-ea"/>
            </a:endParaRPr>
          </a:p>
          <a:p>
            <a:pPr>
              <a:spcBef>
                <a:spcPct val="20000"/>
              </a:spcBef>
              <a:buClr>
                <a:srgbClr val="00B0F0"/>
              </a:buClr>
              <a:defRPr/>
            </a:pPr>
            <a:r>
              <a:rPr lang="zh-CN" altLang="en-US" sz="1400" b="1" kern="0" noProof="1">
                <a:solidFill>
                  <a:schemeClr val="accent1"/>
                </a:solidFill>
                <a:latin typeface="+mn-ea"/>
              </a:rPr>
              <a:t>如果是远程访问，将localhost改为服务器的IP地址即可。</a:t>
            </a:r>
            <a:endParaRPr lang="en-US" altLang="zh-CN" sz="1400" b="1" kern="0" noProof="1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1400" b="1" kern="0" noProof="1">
                <a:solidFill>
                  <a:schemeClr val="accent1"/>
                </a:solidFill>
                <a:latin typeface="+mn-ea"/>
              </a:rPr>
              <a:t>本地访问：</a:t>
            </a:r>
            <a:endParaRPr lang="zh-CN" altLang="en-US" sz="1400" b="1" kern="0" noProof="1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1400" b="1" kern="0" noProof="1">
                <a:solidFill>
                  <a:schemeClr val="accent1"/>
                </a:solidFill>
                <a:latin typeface="+mn-ea"/>
              </a:rPr>
              <a:t>远程访问：                                                                 </a:t>
            </a:r>
            <a:endParaRPr lang="zh-CN" altLang="en-US" sz="1400" b="1" kern="0" noProof="1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1200" kern="0" noProof="1">
                <a:solidFill>
                  <a:schemeClr val="accent1"/>
                </a:solidFill>
                <a:latin typeface="+mn-ea"/>
              </a:rPr>
              <a:t>（其中 192.168.40.128 为安装了服务器的IP地址）</a:t>
            </a:r>
            <a:endParaRPr lang="zh-CN" altLang="en-US" sz="1200" kern="0" noProof="1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5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247" y="4895804"/>
            <a:ext cx="2675497" cy="258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247" y="5329570"/>
            <a:ext cx="3026031" cy="274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20"/>
          <p:cNvCxnSpPr/>
          <p:nvPr/>
        </p:nvCxnSpPr>
        <p:spPr>
          <a:xfrm>
            <a:off x="4094940" y="3589009"/>
            <a:ext cx="1008026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graphicFrame>
        <p:nvGraphicFramePr>
          <p:cNvPr id="8" name="图示 7"/>
          <p:cNvGraphicFramePr/>
          <p:nvPr/>
        </p:nvGraphicFramePr>
        <p:xfrm>
          <a:off x="-2" y="-589280"/>
          <a:ext cx="12192001" cy="2867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Rectangle 12"/>
          <p:cNvSpPr/>
          <p:nvPr/>
        </p:nvSpPr>
        <p:spPr>
          <a:xfrm>
            <a:off x="0" y="1454081"/>
            <a:ext cx="12192000" cy="9958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616715" y="2822393"/>
          <a:ext cx="1578694" cy="1323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0" name="图示 9"/>
          <p:cNvGraphicFramePr/>
          <p:nvPr/>
        </p:nvGraphicFramePr>
        <p:xfrm>
          <a:off x="7106708" y="2819366"/>
          <a:ext cx="1578694" cy="1323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12" name="Textfeld 38"/>
          <p:cNvSpPr txBox="1"/>
          <p:nvPr/>
        </p:nvSpPr>
        <p:spPr>
          <a:xfrm>
            <a:off x="2281346" y="2913936"/>
            <a:ext cx="2520280" cy="246221"/>
          </a:xfrm>
          <a:prstGeom prst="rect">
            <a:avLst/>
          </a:prstGeom>
        </p:spPr>
        <p:txBody>
          <a:bodyPr vert="horz" wrap="square" lIns="72000" tIns="0" rIns="72000" bIns="0" rtlCol="0" anchor="b" anchorCtr="0">
            <a:spAutoFit/>
          </a:bodyPr>
          <a:lstStyle/>
          <a:p>
            <a:r>
              <a:rPr lang="zh-CN" altLang="en-US" sz="1600" b="1" kern="900" dirty="0">
                <a:solidFill>
                  <a:schemeClr val="accent1"/>
                </a:solidFill>
                <a:cs typeface="+mn-ea"/>
                <a:sym typeface="+mn-lt"/>
              </a:rPr>
              <a:t>方式一</a:t>
            </a:r>
            <a:endParaRPr lang="zh-CN" altLang="en-US" sz="1600" b="1" kern="9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Textfeld 38"/>
          <p:cNvSpPr txBox="1"/>
          <p:nvPr/>
        </p:nvSpPr>
        <p:spPr>
          <a:xfrm>
            <a:off x="2281345" y="3160157"/>
            <a:ext cx="4231215" cy="830580"/>
          </a:xfrm>
          <a:prstGeom prst="rect">
            <a:avLst/>
          </a:prstGeom>
        </p:spPr>
        <p:txBody>
          <a:bodyPr vert="horz" wrap="square" lIns="72000" tIns="0" rIns="72000" bIns="0" rtlCol="0" anchor="t" anchorCtr="0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zh-CN" altLang="en-US" sz="1200" kern="0" noProof="1">
                <a:latin typeface="+mn-ea"/>
              </a:rPr>
              <a:t>完全版安装后，启动数据库，然后通过系统维护子系统还原2019年度的备份数据，然后启动rpms服务器。</a:t>
            </a:r>
            <a:endParaRPr lang="en-US" altLang="zh-CN" sz="1200" kern="0" noProof="1">
              <a:latin typeface="+mn-ea"/>
            </a:endParaRPr>
          </a:p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zh-CN" altLang="en-US" sz="1200" kern="0" dirty="0">
                <a:solidFill>
                  <a:schemeClr val="accent2"/>
                </a:solidFill>
                <a:latin typeface="+mn-ea"/>
              </a:rPr>
              <a:t>注意：如果还原数据前</a:t>
            </a:r>
            <a:r>
              <a:rPr lang="en-US" altLang="zh-CN" sz="1200" kern="0" dirty="0">
                <a:solidFill>
                  <a:schemeClr val="accent2"/>
                </a:solidFill>
                <a:latin typeface="+mn-ea"/>
              </a:rPr>
              <a:t>rpms</a:t>
            </a:r>
            <a:r>
              <a:rPr lang="zh-CN" altLang="en-US" sz="1200" kern="0" dirty="0">
                <a:solidFill>
                  <a:schemeClr val="accent2"/>
                </a:solidFill>
                <a:latin typeface="+mn-ea"/>
              </a:rPr>
              <a:t>服务器已启动，应先将其关闭。</a:t>
            </a:r>
            <a:endParaRPr lang="en-US" altLang="zh-CN" sz="1200" kern="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5" name="Textfeld 38"/>
          <p:cNvSpPr txBox="1"/>
          <p:nvPr/>
        </p:nvSpPr>
        <p:spPr>
          <a:xfrm>
            <a:off x="8817642" y="2913936"/>
            <a:ext cx="2520280" cy="246221"/>
          </a:xfrm>
          <a:prstGeom prst="rect">
            <a:avLst/>
          </a:prstGeom>
        </p:spPr>
        <p:txBody>
          <a:bodyPr vert="horz" wrap="square" lIns="72000" tIns="0" rIns="72000" bIns="0" rtlCol="0" anchor="b" anchorCtr="0">
            <a:spAutoFit/>
          </a:bodyPr>
          <a:lstStyle/>
          <a:p>
            <a:r>
              <a:rPr lang="zh-CN" altLang="en-US" sz="1600" b="1" kern="900" dirty="0">
                <a:solidFill>
                  <a:schemeClr val="accent1"/>
                </a:solidFill>
                <a:cs typeface="+mn-ea"/>
                <a:sym typeface="+mn-lt"/>
              </a:rPr>
              <a:t>方式二</a:t>
            </a:r>
            <a:endParaRPr lang="zh-CN" altLang="en-US" sz="1600" b="1" kern="9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719138" y="1632529"/>
            <a:ext cx="2822348" cy="714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数据初始化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Content Placeholder 2"/>
          <p:cNvSpPr txBox="1"/>
          <p:nvPr/>
        </p:nvSpPr>
        <p:spPr>
          <a:xfrm>
            <a:off x="3772853" y="1764696"/>
            <a:ext cx="4076383" cy="44975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buClrTx/>
              <a:buSzTx/>
              <a:defRPr/>
            </a:pPr>
            <a:r>
              <a:rPr lang="zh-CN" altLang="en-US" sz="1100" kern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说明：2019年的基础数据和统计数据导入为一个上报数据包。</a:t>
            </a:r>
            <a:endParaRPr lang="zh-CN" altLang="en-US" sz="1100" kern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feld 38"/>
          <p:cNvSpPr txBox="1"/>
          <p:nvPr/>
        </p:nvSpPr>
        <p:spPr>
          <a:xfrm>
            <a:off x="8817642" y="3159703"/>
            <a:ext cx="2879379" cy="830580"/>
          </a:xfrm>
          <a:prstGeom prst="rect">
            <a:avLst/>
          </a:prstGeom>
        </p:spPr>
        <p:txBody>
          <a:bodyPr vert="horz" wrap="square" lIns="72000" tIns="0" rIns="72000" bIns="0" rtlCol="0" anchor="t" anchorCtr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完全版安装后，启动数据库和rpms服务器，在浏览器中打开系统，注册学校，安装页面提示导入2019年导出的数据包。</a:t>
            </a:r>
            <a:endParaRPr lang="zh-CN" altLang="en-US" sz="1200" kern="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5" descr="C:\Users\wly\Desktop\7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445" y="4683017"/>
            <a:ext cx="3529699" cy="72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 descr="C:\Users\wly\Desktop\360截图20121129205540653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445" y="5593932"/>
            <a:ext cx="3529699" cy="686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621701" y="711301"/>
            <a:ext cx="3188423" cy="276999"/>
          </a:xfrm>
        </p:spPr>
        <p:txBody>
          <a:bodyPr/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录入基础数据（1）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ounded Rectangle 58"/>
          <p:cNvSpPr/>
          <p:nvPr/>
        </p:nvSpPr>
        <p:spPr>
          <a:xfrm>
            <a:off x="1319299" y="1740893"/>
            <a:ext cx="7408141" cy="1825267"/>
          </a:xfrm>
          <a:prstGeom prst="roundRect">
            <a:avLst>
              <a:gd name="adj" fmla="val 2415"/>
            </a:avLst>
          </a:prstGeom>
          <a:solidFill>
            <a:schemeClr val="bg1">
              <a:alpha val="40000"/>
            </a:schemeClr>
          </a:solidFill>
          <a:ln w="19050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8" name="Rounded Rectangle 60"/>
          <p:cNvSpPr/>
          <p:nvPr/>
        </p:nvSpPr>
        <p:spPr>
          <a:xfrm>
            <a:off x="1511812" y="1525482"/>
            <a:ext cx="3553536" cy="34357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矩形 12"/>
          <p:cNvSpPr/>
          <p:nvPr/>
        </p:nvSpPr>
        <p:spPr>
          <a:xfrm>
            <a:off x="2420988" y="2182482"/>
            <a:ext cx="5485720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1、离退休人员，将“是否统计”改为否。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2、职称等信息变化，编辑人员信息。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3、新增人员，录入信息尽可能完善，便于提取教育部专家库。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" name="speed"/>
          <p:cNvSpPr txBox="1">
            <a:spLocks noChangeArrowheads="1"/>
          </p:cNvSpPr>
          <p:nvPr/>
        </p:nvSpPr>
        <p:spPr bwMode="auto">
          <a:xfrm>
            <a:off x="2358037" y="1586468"/>
            <a:ext cx="1861087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录入和修改人员数据</a:t>
            </a:r>
            <a:endParaRPr lang="en-US" altLang="ko-KR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640931" y="2107768"/>
            <a:ext cx="664098" cy="664098"/>
            <a:chOff x="1858734" y="2554808"/>
            <a:chExt cx="664098" cy="664098"/>
          </a:xfrm>
        </p:grpSpPr>
        <p:sp>
          <p:nvSpPr>
            <p:cNvPr id="11" name="Oval 69"/>
            <p:cNvSpPr/>
            <p:nvPr/>
          </p:nvSpPr>
          <p:spPr>
            <a:xfrm>
              <a:off x="1858734" y="2554808"/>
              <a:ext cx="664098" cy="664098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Oval 71"/>
            <p:cNvSpPr/>
            <p:nvPr/>
          </p:nvSpPr>
          <p:spPr>
            <a:xfrm>
              <a:off x="1897230" y="2593304"/>
              <a:ext cx="587106" cy="587106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Freeform 70"/>
            <p:cNvSpPr>
              <a:spLocks noEditPoints="1"/>
            </p:cNvSpPr>
            <p:nvPr/>
          </p:nvSpPr>
          <p:spPr bwMode="auto">
            <a:xfrm>
              <a:off x="1962694" y="2658768"/>
              <a:ext cx="456178" cy="456178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/>
            <a:p>
              <a:pPr defTabSz="1828165">
                <a:lnSpc>
                  <a:spcPct val="150000"/>
                </a:lnSpc>
              </a:pPr>
              <a:endParaRPr lang="en-GB" sz="36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Rounded Rectangle 54"/>
          <p:cNvSpPr/>
          <p:nvPr/>
        </p:nvSpPr>
        <p:spPr>
          <a:xfrm>
            <a:off x="1319298" y="4102626"/>
            <a:ext cx="9582382" cy="1825266"/>
          </a:xfrm>
          <a:prstGeom prst="roundRect">
            <a:avLst>
              <a:gd name="adj" fmla="val 2415"/>
            </a:avLst>
          </a:prstGeom>
          <a:solidFill>
            <a:schemeClr val="bg1">
              <a:alpha val="40000"/>
            </a:schemeClr>
          </a:solidFill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" name="Rounded Rectangle 56"/>
          <p:cNvSpPr/>
          <p:nvPr/>
        </p:nvSpPr>
        <p:spPr>
          <a:xfrm>
            <a:off x="1511811" y="3887214"/>
            <a:ext cx="3584252" cy="34357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矩形 14"/>
          <p:cNvSpPr/>
          <p:nvPr/>
        </p:nvSpPr>
        <p:spPr>
          <a:xfrm>
            <a:off x="2407803" y="4564301"/>
            <a:ext cx="8109680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、修改院系所。机构调整时，删除机构时，应先将该机构的人员、项目和成果记录删除，或者移到别的机构中。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2、修改研究机构。如果没有科研投入，将“是否统计”改为否。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2358036" y="3948200"/>
            <a:ext cx="1877173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Gulim" panose="020B0600000101010101" pitchFamily="50" charset="-127"/>
                <a:ea typeface="Gulim" panose="020B0600000101010101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录入和修改机构数据</a:t>
            </a:r>
            <a:endParaRPr lang="en-US" altLang="ko-KR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635688" y="4479595"/>
            <a:ext cx="669838" cy="664098"/>
            <a:chOff x="7475417" y="2522910"/>
            <a:chExt cx="664098" cy="664098"/>
          </a:xfrm>
        </p:grpSpPr>
        <p:sp>
          <p:nvSpPr>
            <p:cNvPr id="9" name="Oval 63"/>
            <p:cNvSpPr/>
            <p:nvPr/>
          </p:nvSpPr>
          <p:spPr>
            <a:xfrm>
              <a:off x="7475417" y="2522910"/>
              <a:ext cx="664098" cy="664098"/>
            </a:xfrm>
            <a:prstGeom prst="ellipse">
              <a:avLst/>
            </a:prstGeom>
            <a:solidFill>
              <a:schemeClr val="accent2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Oval 65"/>
            <p:cNvSpPr/>
            <p:nvPr/>
          </p:nvSpPr>
          <p:spPr>
            <a:xfrm>
              <a:off x="7513913" y="2561406"/>
              <a:ext cx="587106" cy="587106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Freeform 71"/>
            <p:cNvSpPr>
              <a:spLocks noEditPoints="1"/>
            </p:cNvSpPr>
            <p:nvPr/>
          </p:nvSpPr>
          <p:spPr bwMode="auto">
            <a:xfrm>
              <a:off x="7575441" y="2622934"/>
              <a:ext cx="464050" cy="464050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/>
            <a:p>
              <a:pPr defTabSz="1828165">
                <a:lnSpc>
                  <a:spcPct val="150000"/>
                </a:lnSpc>
              </a:pPr>
              <a:endParaRPr lang="en-GB" sz="36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萌葱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C54"/>
      </a:accent1>
      <a:accent2>
        <a:srgbClr val="006C54"/>
      </a:accent2>
      <a:accent3>
        <a:srgbClr val="006C54"/>
      </a:accent3>
      <a:accent4>
        <a:srgbClr val="006C54"/>
      </a:accent4>
      <a:accent5>
        <a:srgbClr val="006C54"/>
      </a:accent5>
      <a:accent6>
        <a:srgbClr val="006C54"/>
      </a:accent6>
      <a:hlink>
        <a:srgbClr val="006C54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3449</Words>
  <Application>WPS 演示</Application>
  <PresentationFormat>宽屏</PresentationFormat>
  <Paragraphs>421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Calibri</vt:lpstr>
      <vt:lpstr>Impact</vt:lpstr>
      <vt:lpstr>Arial</vt:lpstr>
      <vt:lpstr>Gulim</vt:lpstr>
      <vt:lpstr>Malgun Gothic</vt:lpstr>
      <vt:lpstr>Arial Unicode MS</vt:lpstr>
      <vt:lpstr>等线</vt:lpstr>
      <vt:lpstr>Bebas Neue</vt:lpstr>
      <vt:lpstr>Segoe Print</vt:lpstr>
      <vt:lpstr>Roboto</vt:lpstr>
      <vt:lpstr>Times New Roman</vt:lpstr>
      <vt:lpstr>Wingdings</vt:lpstr>
      <vt:lpstr>Dubai Medium</vt:lpstr>
      <vt:lpstr>Forte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Bobbie Lee</dc:creator>
  <cp:lastModifiedBy>苏坡云☁️</cp:lastModifiedBy>
  <cp:revision>298</cp:revision>
  <dcterms:created xsi:type="dcterms:W3CDTF">2016-10-21T05:28:00Z</dcterms:created>
  <dcterms:modified xsi:type="dcterms:W3CDTF">2026-01-28T07:32:46Z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7FAF767FA13D4645A98C43A2A8D97B57_12</vt:lpwstr>
  </property>
</Properties>
</file>