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
  </p:notesMasterIdLst>
  <p:handoutMasterIdLst>
    <p:handoutMasterId r:id="rId13"/>
  </p:handoutMasterIdLst>
  <p:sldIdLst>
    <p:sldId id="956" r:id="rId3"/>
    <p:sldId id="892" r:id="rId4"/>
    <p:sldId id="894" r:id="rId6"/>
    <p:sldId id="966" r:id="rId7"/>
    <p:sldId id="967" r:id="rId8"/>
    <p:sldId id="968" r:id="rId9"/>
    <p:sldId id="969" r:id="rId10"/>
    <p:sldId id="972" r:id="rId11"/>
    <p:sldId id="965" r:id="rId12"/>
  </p:sldIdLst>
  <p:sldSz cx="12192000" cy="6858000"/>
  <p:notesSz cx="7099300" cy="10234295"/>
  <p:defaultTextStyle>
    <a:defPPr>
      <a:defRPr lang="de-DE"/>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00FF"/>
    <a:srgbClr val="000000"/>
    <a:srgbClr val="66FFFF"/>
    <a:srgbClr val="95BFD6"/>
    <a:srgbClr val="0070B7"/>
    <a:srgbClr val="009900"/>
    <a:srgbClr val="BD0D2E"/>
    <a:srgbClr val="EAEEF1"/>
    <a:srgbClr val="317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0" autoAdjust="0"/>
    <p:restoredTop sz="91892" autoAdjust="0"/>
  </p:normalViewPr>
  <p:slideViewPr>
    <p:cSldViewPr showGuides="1">
      <p:cViewPr varScale="1">
        <p:scale>
          <a:sx n="54" d="100"/>
          <a:sy n="54" d="100"/>
        </p:scale>
        <p:origin x="156" y="468"/>
      </p:cViewPr>
      <p:guideLst>
        <p:guide orient="horz" pos="441"/>
        <p:guide orient="horz" pos="3975"/>
        <p:guide orient="horz" pos="639"/>
        <p:guide orient="horz" pos="3661"/>
        <p:guide orient="horz" pos="1089"/>
        <p:guide orient="horz" pos="1022"/>
        <p:guide orient="horz" pos="2160"/>
        <p:guide pos="449"/>
        <p:guide pos="7190"/>
        <p:guide pos="3844"/>
        <p:guide pos="3412"/>
      </p:guideLst>
    </p:cSldViewPr>
  </p:slideViewPr>
  <p:outlineViewPr>
    <p:cViewPr>
      <p:scale>
        <a:sx n="33" d="100"/>
        <a:sy n="33" d="100"/>
      </p:scale>
      <p:origin x="0" y="94722"/>
    </p:cViewPr>
  </p:outlineViewPr>
  <p:notesTextViewPr>
    <p:cViewPr>
      <p:scale>
        <a:sx n="1" d="1"/>
        <a:sy n="1" d="1"/>
      </p:scale>
      <p:origin x="0" y="0"/>
    </p:cViewPr>
  </p:notesTextViewPr>
  <p:sorterViewPr>
    <p:cViewPr>
      <p:scale>
        <a:sx n="130" d="100"/>
        <a:sy n="130" d="100"/>
      </p:scale>
      <p:origin x="0" y="-142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handoutMaster" Target="handoutMasters/handout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5631" cy="512222"/>
          </a:xfrm>
          <a:prstGeom prst="rect">
            <a:avLst/>
          </a:prstGeom>
        </p:spPr>
        <p:txBody>
          <a:bodyPr vert="horz" lIns="95491" tIns="47745" rIns="95491" bIns="47745" rtlCol="0"/>
          <a:lstStyle>
            <a:lvl1pPr algn="l">
              <a:defRPr sz="1300"/>
            </a:lvl1pPr>
          </a:lstStyle>
          <a:p>
            <a:endParaRPr lang="en-US"/>
          </a:p>
        </p:txBody>
      </p:sp>
      <p:sp>
        <p:nvSpPr>
          <p:cNvPr id="3" name="Date Placeholder 2"/>
          <p:cNvSpPr>
            <a:spLocks noGrp="1"/>
          </p:cNvSpPr>
          <p:nvPr>
            <p:ph type="dt" sz="quarter" idx="1"/>
          </p:nvPr>
        </p:nvSpPr>
        <p:spPr>
          <a:xfrm>
            <a:off x="4021979" y="0"/>
            <a:ext cx="3075631" cy="512222"/>
          </a:xfrm>
          <a:prstGeom prst="rect">
            <a:avLst/>
          </a:prstGeom>
        </p:spPr>
        <p:txBody>
          <a:bodyPr vert="horz" lIns="95491" tIns="47745" rIns="95491" bIns="47745" rtlCol="0"/>
          <a:lstStyle>
            <a:lvl1pPr algn="r">
              <a:defRPr sz="1300"/>
            </a:lvl1pPr>
          </a:lstStyle>
          <a:p>
            <a:fld id="{DFEFB0E8-8EE4-4A3B-8EBF-D0639B79FF5B}" type="datetimeFigureOut">
              <a:rPr lang="en-US" smtClean="0"/>
            </a:fld>
            <a:endParaRPr lang="en-US"/>
          </a:p>
        </p:txBody>
      </p:sp>
      <p:sp>
        <p:nvSpPr>
          <p:cNvPr id="4" name="Footer Placeholder 3"/>
          <p:cNvSpPr>
            <a:spLocks noGrp="1"/>
          </p:cNvSpPr>
          <p:nvPr>
            <p:ph type="ftr" sz="quarter" idx="2"/>
          </p:nvPr>
        </p:nvSpPr>
        <p:spPr>
          <a:xfrm>
            <a:off x="0" y="9720755"/>
            <a:ext cx="3075631" cy="512222"/>
          </a:xfrm>
          <a:prstGeom prst="rect">
            <a:avLst/>
          </a:prstGeom>
        </p:spPr>
        <p:txBody>
          <a:bodyPr vert="horz" lIns="95491" tIns="47745" rIns="95491" bIns="47745" rtlCol="0" anchor="b"/>
          <a:lstStyle>
            <a:lvl1pPr algn="l">
              <a:defRPr sz="1300"/>
            </a:lvl1pPr>
          </a:lstStyle>
          <a:p>
            <a:endParaRPr lang="en-US"/>
          </a:p>
        </p:txBody>
      </p:sp>
      <p:sp>
        <p:nvSpPr>
          <p:cNvPr id="5" name="Slide Number Placeholder 4"/>
          <p:cNvSpPr>
            <a:spLocks noGrp="1"/>
          </p:cNvSpPr>
          <p:nvPr>
            <p:ph type="sldNum" sz="quarter" idx="3"/>
          </p:nvPr>
        </p:nvSpPr>
        <p:spPr>
          <a:xfrm>
            <a:off x="4021979" y="9720755"/>
            <a:ext cx="3075631" cy="512222"/>
          </a:xfrm>
          <a:prstGeom prst="rect">
            <a:avLst/>
          </a:prstGeom>
        </p:spPr>
        <p:txBody>
          <a:bodyPr vert="horz" lIns="95491" tIns="47745" rIns="95491" bIns="47745" rtlCol="0" anchor="b"/>
          <a:lstStyle>
            <a:lvl1pPr algn="r">
              <a:defRPr sz="1300"/>
            </a:lvl1pPr>
          </a:lstStyle>
          <a:p>
            <a:fld id="{D5CEE5AD-E39B-485C-AD25-3FD32983D451}" type="slidenum">
              <a:rPr lang="en-US" smtClean="0"/>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5631" cy="512222"/>
          </a:xfrm>
          <a:prstGeom prst="rect">
            <a:avLst/>
          </a:prstGeom>
        </p:spPr>
        <p:txBody>
          <a:bodyPr vert="horz" lIns="95491" tIns="47745" rIns="95491" bIns="47745" rtlCol="0"/>
          <a:lstStyle>
            <a:lvl1pPr algn="l">
              <a:defRPr sz="1300"/>
            </a:lvl1pPr>
          </a:lstStyle>
          <a:p>
            <a:endParaRPr lang="en-US"/>
          </a:p>
        </p:txBody>
      </p:sp>
      <p:sp>
        <p:nvSpPr>
          <p:cNvPr id="3" name="Date Placeholder 2"/>
          <p:cNvSpPr>
            <a:spLocks noGrp="1"/>
          </p:cNvSpPr>
          <p:nvPr>
            <p:ph type="dt" idx="1"/>
          </p:nvPr>
        </p:nvSpPr>
        <p:spPr>
          <a:xfrm>
            <a:off x="4021979" y="0"/>
            <a:ext cx="3075631" cy="512222"/>
          </a:xfrm>
          <a:prstGeom prst="rect">
            <a:avLst/>
          </a:prstGeom>
        </p:spPr>
        <p:txBody>
          <a:bodyPr vert="horz" lIns="95491" tIns="47745" rIns="95491" bIns="47745" rtlCol="0"/>
          <a:lstStyle>
            <a:lvl1pPr algn="r">
              <a:defRPr sz="1300"/>
            </a:lvl1pPr>
          </a:lstStyle>
          <a:p>
            <a:fld id="{C94EF483-46CD-4A2B-94D6-CB36D2175ED9}" type="datetimeFigureOut">
              <a:rPr lang="en-US" smtClean="0"/>
            </a:fld>
            <a:endParaRPr lang="en-US"/>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5491" tIns="47745" rIns="95491" bIns="47745" rtlCol="0" anchor="ctr"/>
          <a:lstStyle/>
          <a:p>
            <a:endParaRPr lang="en-US"/>
          </a:p>
        </p:txBody>
      </p:sp>
      <p:sp>
        <p:nvSpPr>
          <p:cNvPr id="5" name="Notes Placeholder 4"/>
          <p:cNvSpPr>
            <a:spLocks noGrp="1"/>
          </p:cNvSpPr>
          <p:nvPr>
            <p:ph type="body" sz="quarter" idx="3"/>
          </p:nvPr>
        </p:nvSpPr>
        <p:spPr>
          <a:xfrm>
            <a:off x="709761" y="4862015"/>
            <a:ext cx="5679778" cy="4605085"/>
          </a:xfrm>
          <a:prstGeom prst="rect">
            <a:avLst/>
          </a:prstGeom>
        </p:spPr>
        <p:txBody>
          <a:bodyPr vert="horz" lIns="95491" tIns="47745" rIns="95491" bIns="47745"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755"/>
            <a:ext cx="3075631" cy="512222"/>
          </a:xfrm>
          <a:prstGeom prst="rect">
            <a:avLst/>
          </a:prstGeom>
        </p:spPr>
        <p:txBody>
          <a:bodyPr vert="horz" lIns="95491" tIns="47745" rIns="95491" bIns="47745" rtlCol="0" anchor="b"/>
          <a:lstStyle>
            <a:lvl1pPr algn="l">
              <a:defRPr sz="1300"/>
            </a:lvl1pPr>
          </a:lstStyle>
          <a:p>
            <a:endParaRPr lang="en-US"/>
          </a:p>
        </p:txBody>
      </p:sp>
      <p:sp>
        <p:nvSpPr>
          <p:cNvPr id="7" name="Slide Number Placeholder 6"/>
          <p:cNvSpPr>
            <a:spLocks noGrp="1"/>
          </p:cNvSpPr>
          <p:nvPr>
            <p:ph type="sldNum" sz="quarter" idx="5"/>
          </p:nvPr>
        </p:nvSpPr>
        <p:spPr>
          <a:xfrm>
            <a:off x="4021979" y="9720755"/>
            <a:ext cx="3075631" cy="512222"/>
          </a:xfrm>
          <a:prstGeom prst="rect">
            <a:avLst/>
          </a:prstGeom>
        </p:spPr>
        <p:txBody>
          <a:bodyPr vert="horz" lIns="95491" tIns="47745" rIns="95491" bIns="47745" rtlCol="0" anchor="b"/>
          <a:lstStyle>
            <a:lvl1pPr algn="r">
              <a:defRPr sz="1300"/>
            </a:lvl1pPr>
          </a:lstStyle>
          <a:p>
            <a:fld id="{EEC16E98-5B75-4E54-A81A-CEAD35B4C490}" type="slidenum">
              <a:rPr lang="en-US" smtClean="0"/>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EC16E98-5B75-4E54-A81A-CEAD35B4C490}"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192000" cy="6092825"/>
          </a:xfrm>
          <a:solidFill>
            <a:schemeClr val="bg1"/>
          </a:solidFill>
        </p:spPr>
        <p:txBody>
          <a:bodyPr/>
          <a:lstStyle/>
          <a:p>
            <a:endParaRPr lang="de-DE"/>
          </a:p>
        </p:txBody>
      </p:sp>
      <p:sp>
        <p:nvSpPr>
          <p:cNvPr id="2" name="Title 1"/>
          <p:cNvSpPr>
            <a:spLocks noGrp="1"/>
          </p:cNvSpPr>
          <p:nvPr>
            <p:ph type="ctrTitle"/>
          </p:nvPr>
        </p:nvSpPr>
        <p:spPr>
          <a:xfrm>
            <a:off x="0" y="3625200"/>
            <a:ext cx="8040000" cy="730800"/>
          </a:xfrm>
          <a:solidFill>
            <a:schemeClr val="tx2">
              <a:alpha val="80000"/>
            </a:schemeClr>
          </a:solidFill>
        </p:spPr>
        <p:txBody>
          <a:bodyPr lIns="540000" bIns="36000"/>
          <a:lstStyle>
            <a:lvl1pPr>
              <a:defRPr>
                <a:solidFill>
                  <a:schemeClr val="bg1"/>
                </a:solidFill>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0" y="4356000"/>
            <a:ext cx="8040000" cy="360000"/>
          </a:xfrm>
          <a:solidFill>
            <a:schemeClr val="tx2">
              <a:alpha val="80000"/>
            </a:schemeClr>
          </a:solidFill>
        </p:spPr>
        <p:txBody>
          <a:bodyPr lIns="540000" bIns="36000"/>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ictures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pPr>
              <a:defRPr/>
            </a:pPr>
            <a:fld id="{1ED6DC65-0AAC-4E60-BE36-DD0CF6B503BA}" type="datetime1">
              <a:rPr lang="de-DE" smtClean="0"/>
            </a:fld>
            <a:endParaRPr lang="de-DE" dirty="0"/>
          </a:p>
        </p:txBody>
      </p:sp>
      <p:sp>
        <p:nvSpPr>
          <p:cNvPr id="4" name="Footer Placeholder 3"/>
          <p:cNvSpPr>
            <a:spLocks noGrp="1"/>
          </p:cNvSpPr>
          <p:nvPr>
            <p:ph type="ftr" sz="quarter" idx="11"/>
          </p:nvPr>
        </p:nvSpPr>
        <p:spPr/>
        <p:txBody>
          <a:bodyPr/>
          <a:lstStyle/>
          <a:p>
            <a:pPr>
              <a:defRPr/>
            </a:pPr>
            <a:r>
              <a:rPr lang="de-DE" dirty="0" smtClean="0"/>
              <a:t>Corporate </a:t>
            </a:r>
            <a:r>
              <a:rPr lang="de-DE" dirty="0" err="1" smtClean="0"/>
              <a:t>Presentation</a:t>
            </a:r>
            <a:endParaRPr lang="de-DE" dirty="0"/>
          </a:p>
        </p:txBody>
      </p:sp>
      <p:sp>
        <p:nvSpPr>
          <p:cNvPr id="5" name="Slide Number Placeholder 4"/>
          <p:cNvSpPr>
            <a:spLocks noGrp="1"/>
          </p:cNvSpPr>
          <p:nvPr>
            <p:ph type="sldNum" sz="quarter" idx="12"/>
          </p:nvPr>
        </p:nvSpPr>
        <p:spPr/>
        <p:txBody>
          <a:bodyPr/>
          <a:lstStyle/>
          <a:p>
            <a:pPr>
              <a:defRPr/>
            </a:pPr>
            <a:fld id="{A8A0D73F-1F63-43D2-8015-5E130AB4E484}" type="slidenum">
              <a:rPr lang="de-DE" smtClean="0"/>
            </a:fld>
            <a:endParaRPr lang="de-DE" dirty="0"/>
          </a:p>
        </p:txBody>
      </p:sp>
      <p:sp>
        <p:nvSpPr>
          <p:cNvPr id="6" name="Inhaltsplatzhalter 3"/>
          <p:cNvSpPr>
            <a:spLocks noGrp="1"/>
          </p:cNvSpPr>
          <p:nvPr>
            <p:ph sz="half" idx="14" hasCustomPrompt="1"/>
          </p:nvPr>
        </p:nvSpPr>
        <p:spPr>
          <a:xfrm>
            <a:off x="5424000" y="1773239"/>
            <a:ext cx="6048333" cy="4032250"/>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a:spcBef>
                <a:spcPts val="0"/>
              </a:spcBef>
              <a:spcAft>
                <a:spcPts val="600"/>
              </a:spcAft>
              <a:defRPr sz="1600"/>
            </a:lvl4pPr>
            <a:lvl5pPr>
              <a:spcBef>
                <a:spcPts val="0"/>
              </a:spcBef>
              <a:spcAft>
                <a:spcPts val="600"/>
              </a:spcAft>
              <a:defRPr sz="1600"/>
            </a:lvl5pPr>
            <a:lvl6pPr>
              <a:defRPr sz="1600"/>
            </a:lvl6pPr>
            <a:lvl7pPr>
              <a:defRPr sz="1600"/>
            </a:lvl7pPr>
            <a:lvl8pPr>
              <a:defRPr sz="1600"/>
            </a:lvl8pPr>
            <a:lvl9pPr>
              <a:defRPr sz="1600"/>
            </a:lvl9pPr>
          </a:lstStyle>
          <a:p>
            <a:pPr lvl="0"/>
            <a:r>
              <a:rPr lang="de-DE" dirty="0" smtClean="0"/>
              <a:t>Textmasterformat bearbeiten</a:t>
            </a:r>
            <a:endParaRPr lang="de-DE" dirty="0" smtClean="0"/>
          </a:p>
          <a:p>
            <a:pPr lvl="1"/>
            <a:r>
              <a:rPr lang="de-DE" dirty="0" smtClean="0"/>
              <a:t>Zweite Ebene</a:t>
            </a:r>
            <a:endParaRPr lang="de-DE" dirty="0" smtClean="0"/>
          </a:p>
          <a:p>
            <a:pPr lvl="2"/>
            <a:r>
              <a:rPr lang="de-DE" dirty="0" smtClean="0"/>
              <a:t>Dritte Ebene</a:t>
            </a:r>
            <a:endParaRPr lang="de-DE" dirty="0" smtClean="0"/>
          </a:p>
          <a:p>
            <a:pPr lvl="3"/>
            <a:r>
              <a:rPr lang="de-DE" dirty="0" smtClean="0"/>
              <a:t>Vierte Ebene</a:t>
            </a:r>
            <a:endParaRPr lang="de-DE" dirty="0" smtClean="0"/>
          </a:p>
          <a:p>
            <a:pPr lvl="4"/>
            <a:r>
              <a:rPr lang="de-DE" dirty="0" smtClean="0"/>
              <a:t>Fünfte Ebene</a:t>
            </a:r>
            <a:endParaRPr lang="de-DE" dirty="0"/>
          </a:p>
        </p:txBody>
      </p:sp>
      <p:sp>
        <p:nvSpPr>
          <p:cNvPr id="7" name="Bildplatzhalter 12"/>
          <p:cNvSpPr>
            <a:spLocks noGrp="1"/>
          </p:cNvSpPr>
          <p:nvPr>
            <p:ph type="pic" sz="quarter" idx="15"/>
          </p:nvPr>
        </p:nvSpPr>
        <p:spPr>
          <a:xfrm>
            <a:off x="719667" y="1268413"/>
            <a:ext cx="4320000" cy="2160000"/>
          </a:xfrm>
        </p:spPr>
        <p:txBody>
          <a:bodyPr/>
          <a:lstStyle/>
          <a:p>
            <a:endParaRPr lang="de-DE"/>
          </a:p>
        </p:txBody>
      </p:sp>
      <p:sp>
        <p:nvSpPr>
          <p:cNvPr id="8" name="Textplatzhalter 7"/>
          <p:cNvSpPr>
            <a:spLocks noGrp="1"/>
          </p:cNvSpPr>
          <p:nvPr>
            <p:ph type="body" sz="quarter" idx="13" hasCustomPrompt="1"/>
          </p:nvPr>
        </p:nvSpPr>
        <p:spPr>
          <a:xfrm>
            <a:off x="5424000" y="1268413"/>
            <a:ext cx="6048333"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Click to add subtitle</a:t>
            </a:r>
            <a:endParaRPr lang="de-DE" dirty="0" smtClean="0"/>
          </a:p>
        </p:txBody>
      </p:sp>
      <p:sp>
        <p:nvSpPr>
          <p:cNvPr id="9" name="Bildplatzhalter 12"/>
          <p:cNvSpPr>
            <a:spLocks noGrp="1"/>
          </p:cNvSpPr>
          <p:nvPr>
            <p:ph type="pic" sz="quarter" idx="16"/>
          </p:nvPr>
        </p:nvSpPr>
        <p:spPr>
          <a:xfrm>
            <a:off x="719403" y="3645264"/>
            <a:ext cx="4320000" cy="2160000"/>
          </a:xfrm>
        </p:spPr>
        <p:txBody>
          <a:bodyPr/>
          <a:lstStyle/>
          <a:p>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cture and Text">
    <p:spTree>
      <p:nvGrpSpPr>
        <p:cNvPr id="1" name=""/>
        <p:cNvGrpSpPr/>
        <p:nvPr/>
      </p:nvGrpSpPr>
      <p:grpSpPr>
        <a:xfrm>
          <a:off x="0" y="0"/>
          <a:ext cx="0" cy="0"/>
          <a:chOff x="0" y="0"/>
          <a:chExt cx="0" cy="0"/>
        </a:xfrm>
      </p:grpSpPr>
      <p:sp>
        <p:nvSpPr>
          <p:cNvPr id="7" name="Rectangle 4"/>
          <p:cNvSpPr>
            <a:spLocks noGrp="1" noChangeArrowheads="1"/>
          </p:cNvSpPr>
          <p:nvPr>
            <p:ph type="dt" sz="half" idx="10"/>
          </p:nvPr>
        </p:nvSpPr>
        <p:spPr/>
        <p:txBody>
          <a:bodyPr/>
          <a:lstStyle>
            <a:lvl1pPr>
              <a:defRPr/>
            </a:lvl1pPr>
          </a:lstStyle>
          <a:p>
            <a:pPr>
              <a:defRPr/>
            </a:pPr>
            <a:fld id="{A385F4EF-670A-40A9-BE45-C1B9BD135EA8}" type="datetime1">
              <a:rPr lang="de-DE" smtClean="0"/>
            </a:fld>
            <a:endParaRPr lang="de-DE"/>
          </a:p>
        </p:txBody>
      </p:sp>
      <p:sp>
        <p:nvSpPr>
          <p:cNvPr id="8" name="Rectangle 5"/>
          <p:cNvSpPr>
            <a:spLocks noGrp="1" noChangeArrowheads="1"/>
          </p:cNvSpPr>
          <p:nvPr>
            <p:ph type="ftr" sz="quarter" idx="11"/>
          </p:nvPr>
        </p:nvSpPr>
        <p:spPr/>
        <p:txBody>
          <a:bodyPr/>
          <a:lstStyle>
            <a:lvl1pPr>
              <a:defRPr/>
            </a:lvl1pPr>
          </a:lstStyle>
          <a:p>
            <a:pPr>
              <a:defRPr/>
            </a:pPr>
            <a:r>
              <a:rPr lang="de-DE" dirty="0" smtClean="0"/>
              <a:t>Corporate </a:t>
            </a:r>
            <a:r>
              <a:rPr lang="de-DE" dirty="0" err="1" smtClean="0"/>
              <a:t>Presentation</a:t>
            </a:r>
            <a:endParaRPr lang="de-DE" dirty="0"/>
          </a:p>
        </p:txBody>
      </p:sp>
      <p:sp>
        <p:nvSpPr>
          <p:cNvPr id="9" name="Rectangle 6"/>
          <p:cNvSpPr>
            <a:spLocks noGrp="1" noChangeArrowheads="1"/>
          </p:cNvSpPr>
          <p:nvPr>
            <p:ph type="sldNum" sz="quarter" idx="12"/>
          </p:nvPr>
        </p:nvSpPr>
        <p:spPr/>
        <p:txBody>
          <a:bodyPr/>
          <a:lstStyle>
            <a:lvl1pPr>
              <a:defRPr/>
            </a:lvl1pPr>
          </a:lstStyle>
          <a:p>
            <a:pPr>
              <a:defRPr/>
            </a:pPr>
            <a:fld id="{0E6CD3D3-E64A-4B1D-8C8D-EEB31217726E}" type="slidenum">
              <a:rPr lang="de-DE"/>
            </a:fld>
            <a:endParaRPr lang="de-DE"/>
          </a:p>
        </p:txBody>
      </p:sp>
      <p:sp>
        <p:nvSpPr>
          <p:cNvPr id="11" name="Inhaltsplatzhalter 3"/>
          <p:cNvSpPr>
            <a:spLocks noGrp="1"/>
          </p:cNvSpPr>
          <p:nvPr>
            <p:ph sz="half" idx="14" hasCustomPrompt="1"/>
          </p:nvPr>
        </p:nvSpPr>
        <p:spPr>
          <a:xfrm>
            <a:off x="5422901" y="1773237"/>
            <a:ext cx="6049433" cy="4032251"/>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a:spcBef>
                <a:spcPts val="0"/>
              </a:spcBef>
              <a:spcAft>
                <a:spcPts val="600"/>
              </a:spcAft>
              <a:defRPr sz="1600"/>
            </a:lvl4pPr>
            <a:lvl5pPr>
              <a:spcBef>
                <a:spcPts val="0"/>
              </a:spcBef>
              <a:spcAft>
                <a:spcPts val="600"/>
              </a:spcAft>
              <a:defRPr sz="1600"/>
            </a:lvl5pPr>
            <a:lvl6pPr>
              <a:defRPr sz="1600"/>
            </a:lvl6pPr>
            <a:lvl7pPr>
              <a:defRPr sz="1600"/>
            </a:lvl7pPr>
            <a:lvl8pPr>
              <a:defRPr sz="1600"/>
            </a:lvl8pPr>
            <a:lvl9pPr>
              <a:defRPr sz="1600"/>
            </a:lvl9pPr>
          </a:lstStyle>
          <a:p>
            <a:pPr lvl="0"/>
            <a:r>
              <a:rPr lang="de-DE" dirty="0" smtClean="0"/>
              <a:t>Textmasterformat bearbeiten</a:t>
            </a:r>
            <a:endParaRPr lang="de-DE" dirty="0" smtClean="0"/>
          </a:p>
          <a:p>
            <a:pPr lvl="1"/>
            <a:r>
              <a:rPr lang="de-DE" dirty="0" smtClean="0"/>
              <a:t>Zweite Ebene</a:t>
            </a:r>
            <a:endParaRPr lang="de-DE" dirty="0" smtClean="0"/>
          </a:p>
          <a:p>
            <a:pPr lvl="2"/>
            <a:r>
              <a:rPr lang="de-DE" dirty="0" smtClean="0"/>
              <a:t>Dritte Ebene</a:t>
            </a:r>
            <a:endParaRPr lang="de-DE" dirty="0" smtClean="0"/>
          </a:p>
          <a:p>
            <a:pPr lvl="3"/>
            <a:r>
              <a:rPr lang="de-DE" dirty="0" smtClean="0"/>
              <a:t>Vierte Ebene</a:t>
            </a:r>
            <a:endParaRPr lang="de-DE" dirty="0" smtClean="0"/>
          </a:p>
          <a:p>
            <a:pPr lvl="4"/>
            <a:r>
              <a:rPr lang="de-DE" dirty="0" smtClean="0"/>
              <a:t>Fünfte Ebene</a:t>
            </a:r>
            <a:endParaRPr lang="de-DE" dirty="0"/>
          </a:p>
        </p:txBody>
      </p:sp>
      <p:sp>
        <p:nvSpPr>
          <p:cNvPr id="13" name="Bildplatzhalter 12"/>
          <p:cNvSpPr>
            <a:spLocks noGrp="1"/>
          </p:cNvSpPr>
          <p:nvPr>
            <p:ph type="pic" sz="quarter" idx="15"/>
          </p:nvPr>
        </p:nvSpPr>
        <p:spPr>
          <a:xfrm>
            <a:off x="719667" y="1268414"/>
            <a:ext cx="4320216" cy="4537075"/>
          </a:xfrm>
        </p:spPr>
        <p:txBody>
          <a:bodyPr/>
          <a:lstStyle/>
          <a:p>
            <a:endParaRPr lang="de-DE"/>
          </a:p>
        </p:txBody>
      </p:sp>
      <p:sp>
        <p:nvSpPr>
          <p:cNvPr id="14" name="Titel 1"/>
          <p:cNvSpPr>
            <a:spLocks noGrp="1"/>
          </p:cNvSpPr>
          <p:nvPr>
            <p:ph type="title"/>
          </p:nvPr>
        </p:nvSpPr>
        <p:spPr>
          <a:xfrm>
            <a:off x="719667" y="2"/>
            <a:ext cx="10732595" cy="893850"/>
          </a:xfrm>
        </p:spPr>
        <p:txBody>
          <a:bodyPr/>
          <a:lstStyle/>
          <a:p>
            <a:r>
              <a:rPr lang="de-DE" dirty="0" smtClean="0"/>
              <a:t>Titelmasterformat durch Klicken bearbeiten</a:t>
            </a:r>
            <a:endParaRPr lang="de-DE" dirty="0"/>
          </a:p>
        </p:txBody>
      </p:sp>
      <p:sp>
        <p:nvSpPr>
          <p:cNvPr id="10" name="Textplatzhalter 7"/>
          <p:cNvSpPr>
            <a:spLocks noGrp="1"/>
          </p:cNvSpPr>
          <p:nvPr>
            <p:ph type="body" sz="quarter" idx="13" hasCustomPrompt="1"/>
          </p:nvPr>
        </p:nvSpPr>
        <p:spPr>
          <a:xfrm>
            <a:off x="5424000" y="1268413"/>
            <a:ext cx="6048333"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Click to add subtitle</a:t>
            </a:r>
            <a:endParaRPr lang="de-DE" dirty="0" smtClean="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pPr>
              <a:defRPr/>
            </a:pPr>
            <a:fld id="{1ED6DC65-0AAC-4E60-BE36-DD0CF6B503BA}" type="datetime1">
              <a:rPr lang="de-DE" smtClean="0"/>
            </a:fld>
            <a:endParaRPr lang="de-DE" dirty="0"/>
          </a:p>
        </p:txBody>
      </p:sp>
      <p:sp>
        <p:nvSpPr>
          <p:cNvPr id="4" name="Footer Placeholder 3"/>
          <p:cNvSpPr>
            <a:spLocks noGrp="1"/>
          </p:cNvSpPr>
          <p:nvPr>
            <p:ph type="ftr" sz="quarter" idx="11"/>
          </p:nvPr>
        </p:nvSpPr>
        <p:spPr/>
        <p:txBody>
          <a:bodyPr/>
          <a:lstStyle/>
          <a:p>
            <a:pPr>
              <a:defRPr/>
            </a:pPr>
            <a:r>
              <a:rPr lang="de-DE" dirty="0" smtClean="0"/>
              <a:t>Corporate </a:t>
            </a:r>
            <a:r>
              <a:rPr lang="de-DE" dirty="0" err="1" smtClean="0"/>
              <a:t>Presentation</a:t>
            </a:r>
            <a:endParaRPr lang="de-DE" dirty="0"/>
          </a:p>
        </p:txBody>
      </p:sp>
      <p:sp>
        <p:nvSpPr>
          <p:cNvPr id="5" name="Slide Number Placeholder 4"/>
          <p:cNvSpPr>
            <a:spLocks noGrp="1"/>
          </p:cNvSpPr>
          <p:nvPr>
            <p:ph type="sldNum" sz="quarter" idx="12"/>
          </p:nvPr>
        </p:nvSpPr>
        <p:spPr/>
        <p:txBody>
          <a:bodyPr/>
          <a:lstStyle/>
          <a:p>
            <a:pPr>
              <a:defRPr/>
            </a:pPr>
            <a:fld id="{A8A0D73F-1F63-43D2-8015-5E130AB4E484}" type="slidenum">
              <a:rPr lang="de-DE" smtClean="0"/>
            </a:fld>
            <a:endParaRPr lang="de-DE" dirty="0"/>
          </a:p>
        </p:txBody>
      </p:sp>
      <p:sp>
        <p:nvSpPr>
          <p:cNvPr id="6" name="Textplatzhalter 7"/>
          <p:cNvSpPr>
            <a:spLocks noGrp="1"/>
          </p:cNvSpPr>
          <p:nvPr>
            <p:ph type="body" sz="quarter" idx="15" hasCustomPrompt="1"/>
          </p:nvPr>
        </p:nvSpPr>
        <p:spPr>
          <a:xfrm>
            <a:off x="719667" y="1268413"/>
            <a:ext cx="10732595"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Click to add subtitle</a:t>
            </a:r>
            <a:endParaRPr lang="de-DE" dirty="0" smtClean="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p:txBody>
          <a:bodyPr/>
          <a:lstStyle>
            <a:lvl1pPr>
              <a:defRPr/>
            </a:lvl1pPr>
          </a:lstStyle>
          <a:p>
            <a:pPr>
              <a:defRPr/>
            </a:pPr>
            <a:fld id="{7ED58BE5-ED22-47CC-B3F4-2E36AD75CA1F}" type="datetime1">
              <a:rPr lang="de-DE"/>
            </a:fld>
            <a:endParaRPr lang="de-DE"/>
          </a:p>
        </p:txBody>
      </p:sp>
      <p:sp>
        <p:nvSpPr>
          <p:cNvPr id="4" name="Rectangle 5"/>
          <p:cNvSpPr>
            <a:spLocks noGrp="1" noChangeArrowheads="1"/>
          </p:cNvSpPr>
          <p:nvPr>
            <p:ph type="ftr" sz="quarter" idx="11"/>
          </p:nvPr>
        </p:nvSpPr>
        <p:spPr/>
        <p:txBody>
          <a:bodyPr/>
          <a:lstStyle>
            <a:lvl1pPr>
              <a:defRPr/>
            </a:lvl1pPr>
          </a:lstStyle>
          <a:p>
            <a:pPr>
              <a:defRPr/>
            </a:pPr>
            <a:r>
              <a:rPr lang="de-DE" dirty="0" smtClean="0"/>
              <a:t>Corporate </a:t>
            </a:r>
            <a:r>
              <a:rPr lang="de-DE" dirty="0" err="1" smtClean="0"/>
              <a:t>Presentation</a:t>
            </a:r>
            <a:endParaRPr lang="de-DE" dirty="0"/>
          </a:p>
        </p:txBody>
      </p:sp>
      <p:sp>
        <p:nvSpPr>
          <p:cNvPr id="5" name="Rectangle 6"/>
          <p:cNvSpPr>
            <a:spLocks noGrp="1" noChangeArrowheads="1"/>
          </p:cNvSpPr>
          <p:nvPr>
            <p:ph type="sldNum" sz="quarter" idx="12"/>
          </p:nvPr>
        </p:nvSpPr>
        <p:spPr/>
        <p:txBody>
          <a:bodyPr/>
          <a:lstStyle>
            <a:lvl1pPr>
              <a:defRPr/>
            </a:lvl1pPr>
          </a:lstStyle>
          <a:p>
            <a:pPr>
              <a:defRPr/>
            </a:pPr>
            <a:fld id="{C3CCD513-A99A-4064-983A-6F4D1974C28F}" type="slidenum">
              <a:rPr lang="de-DE"/>
            </a:fld>
            <a:endParaRPr lang="de-DE"/>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93A0D939-B52C-465C-A4BE-0CC0657C60BE}" type="datetime1">
              <a:rPr lang="de-DE"/>
            </a:fld>
            <a:endParaRPr lang="de-DE"/>
          </a:p>
        </p:txBody>
      </p:sp>
      <p:sp>
        <p:nvSpPr>
          <p:cNvPr id="3" name="Rectangle 5"/>
          <p:cNvSpPr>
            <a:spLocks noGrp="1" noChangeArrowheads="1"/>
          </p:cNvSpPr>
          <p:nvPr>
            <p:ph type="ftr" sz="quarter" idx="11"/>
          </p:nvPr>
        </p:nvSpPr>
        <p:spPr/>
        <p:txBody>
          <a:bodyPr/>
          <a:lstStyle>
            <a:lvl1pPr>
              <a:defRPr/>
            </a:lvl1pPr>
          </a:lstStyle>
          <a:p>
            <a:pPr>
              <a:defRPr/>
            </a:pPr>
            <a:r>
              <a:rPr lang="de-DE" dirty="0" smtClean="0"/>
              <a:t>Corporate </a:t>
            </a:r>
            <a:r>
              <a:rPr lang="de-DE" dirty="0" err="1" smtClean="0"/>
              <a:t>Presentation</a:t>
            </a:r>
            <a:endParaRPr lang="de-DE" dirty="0"/>
          </a:p>
        </p:txBody>
      </p:sp>
      <p:sp>
        <p:nvSpPr>
          <p:cNvPr id="4" name="Rectangle 6"/>
          <p:cNvSpPr>
            <a:spLocks noGrp="1" noChangeArrowheads="1"/>
          </p:cNvSpPr>
          <p:nvPr>
            <p:ph type="sldNum" sz="quarter" idx="12"/>
          </p:nvPr>
        </p:nvSpPr>
        <p:spPr/>
        <p:txBody>
          <a:bodyPr/>
          <a:lstStyle>
            <a:lvl1pPr>
              <a:defRPr/>
            </a:lvl1pPr>
          </a:lstStyle>
          <a:p>
            <a:pPr>
              <a:defRPr/>
            </a:pPr>
            <a:fld id="{761EE70E-7757-498F-B8DB-0E9E497BAA87}" type="slidenum">
              <a:rPr lang="de-DE"/>
            </a:fld>
            <a:endParaRPr lang="de-DE"/>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r Zwischenübersch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pPr>
              <a:defRPr/>
            </a:pPr>
            <a:fld id="{716BABBE-EED2-46E4-BF74-F51E7D85FA0B}" type="datetime1">
              <a:rPr lang="de-DE" smtClean="0"/>
            </a:fld>
            <a:endParaRPr lang="de-DE" dirty="0"/>
          </a:p>
        </p:txBody>
      </p:sp>
      <p:sp>
        <p:nvSpPr>
          <p:cNvPr id="4" name="Footer Placeholder 3"/>
          <p:cNvSpPr>
            <a:spLocks noGrp="1"/>
          </p:cNvSpPr>
          <p:nvPr>
            <p:ph type="ftr" sz="quarter" idx="11"/>
          </p:nvPr>
        </p:nvSpPr>
        <p:spPr/>
        <p:txBody>
          <a:bodyPr/>
          <a:lstStyle/>
          <a:p>
            <a:pPr>
              <a:defRPr/>
            </a:pPr>
            <a:r>
              <a:rPr lang="de-DE" smtClean="0"/>
              <a:t>Corporate Presentation</a:t>
            </a:r>
            <a:endParaRPr lang="de-DE" dirty="0"/>
          </a:p>
        </p:txBody>
      </p:sp>
      <p:sp>
        <p:nvSpPr>
          <p:cNvPr id="5" name="Slide Number Placeholder 4"/>
          <p:cNvSpPr>
            <a:spLocks noGrp="1"/>
          </p:cNvSpPr>
          <p:nvPr>
            <p:ph type="sldNum" sz="quarter" idx="12"/>
          </p:nvPr>
        </p:nvSpPr>
        <p:spPr/>
        <p:txBody>
          <a:bodyPr/>
          <a:lstStyle/>
          <a:p>
            <a:pPr>
              <a:defRPr/>
            </a:pPr>
            <a:fld id="{A8A0D73F-1F63-43D2-8015-5E130AB4E484}" type="slidenum">
              <a:rPr lang="de-DE" smtClean="0"/>
            </a:fld>
            <a:endParaRPr lang="de-DE" dirty="0"/>
          </a:p>
        </p:txBody>
      </p:sp>
      <p:sp>
        <p:nvSpPr>
          <p:cNvPr id="6" name="Textplatzhalter 7"/>
          <p:cNvSpPr>
            <a:spLocks noGrp="1"/>
          </p:cNvSpPr>
          <p:nvPr>
            <p:ph type="body" sz="quarter" idx="15" hasCustomPrompt="1"/>
          </p:nvPr>
        </p:nvSpPr>
        <p:spPr>
          <a:xfrm>
            <a:off x="719667" y="1268413"/>
            <a:ext cx="10732595"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Zwischenüberschrift bearbeiten</a:t>
            </a:r>
            <a:endParaRPr lang="de-DE"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11074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6400" y="1371600"/>
            <a:ext cx="11074400" cy="1646238"/>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8B611A43-0BD5-4DC4-995D-6F3409B679AE}" type="datetime1">
              <a:rPr lang="en-US" altLang="ja-JP"/>
            </a:fld>
            <a:endParaRPr lang="en-US" altLang="ja-JP"/>
          </a:p>
        </p:txBody>
      </p:sp>
      <p:sp>
        <p:nvSpPr>
          <p:cNvPr id="5" name="Rectangle 6"/>
          <p:cNvSpPr>
            <a:spLocks noGrp="1" noChangeArrowheads="1"/>
          </p:cNvSpPr>
          <p:nvPr>
            <p:ph type="sldNum" sz="quarter" idx="11"/>
          </p:nvPr>
        </p:nvSpPr>
        <p:spPr/>
        <p:txBody>
          <a:bodyPr/>
          <a:lstStyle>
            <a:lvl1pPr>
              <a:defRPr/>
            </a:lvl1pPr>
          </a:lstStyle>
          <a:p>
            <a:pPr>
              <a:defRPr/>
            </a:pPr>
            <a:fld id="{1C321B0B-8E05-40EF-84DC-8F8A34738A0B}" type="slidenum">
              <a:rPr lang="en-US" altLang="ja-JP"/>
            </a:fld>
            <a:endParaRPr lang="en-US" altLang="ja-JP"/>
          </a:p>
        </p:txBody>
      </p:sp>
      <p:sp>
        <p:nvSpPr>
          <p:cNvPr id="6" name="Rectangle 55"/>
          <p:cNvSpPr>
            <a:spLocks noGrp="1" noChangeArrowheads="1"/>
          </p:cNvSpPr>
          <p:nvPr>
            <p:ph type="ftr" sz="quarter" idx="12"/>
          </p:nvPr>
        </p:nvSpPr>
        <p:spPr/>
        <p:txBody>
          <a:bodyPr/>
          <a:lstStyle>
            <a:lvl1pPr>
              <a:defRPr/>
            </a:lvl1pPr>
          </a:lstStyle>
          <a:p>
            <a:pPr>
              <a:defRPr/>
            </a:pPr>
            <a:r>
              <a:rPr lang="en-US" altLang="ja-JP"/>
              <a:t>Corporate Communication</a:t>
            </a:r>
            <a:endParaRPr lang="en-US" altLang="ja-JP"/>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56467" y="1143000"/>
            <a:ext cx="6625167"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56467" y="1752600"/>
            <a:ext cx="3210984" cy="3429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470651" y="1752600"/>
            <a:ext cx="3210983" cy="3429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Slide Number Placeholder 4"/>
          <p:cNvSpPr>
            <a:spLocks noGrp="1"/>
          </p:cNvSpPr>
          <p:nvPr>
            <p:ph type="sldNum" sz="quarter" idx="10"/>
          </p:nvPr>
        </p:nvSpPr>
        <p:spPr>
          <a:xfrm>
            <a:off x="2658533" y="6219825"/>
            <a:ext cx="609600" cy="457200"/>
          </a:xfrm>
        </p:spPr>
        <p:txBody>
          <a:bodyPr/>
          <a:lstStyle>
            <a:lvl1pPr>
              <a:defRPr/>
            </a:lvl1pPr>
          </a:lstStyle>
          <a:p>
            <a:fld id="{161B4CA9-8187-408C-9C17-FA31F901E0AA}" type="slidenum">
              <a:rPr lang="zh-CN" altLang="en-US">
                <a:solidFill>
                  <a:srgbClr val="000000"/>
                </a:solidFill>
              </a:rPr>
            </a:fld>
            <a:endParaRPr lang="en-US" altLang="zh-CN">
              <a:solidFill>
                <a:srgbClr val="000000"/>
              </a:solidFill>
            </a:endParaRPr>
          </a:p>
        </p:txBody>
      </p:sp>
    </p:spTree>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hapter">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1219200" y="6345238"/>
            <a:ext cx="1016000" cy="360362"/>
          </a:xfrm>
          <a:prstGeom prst="rect">
            <a:avLst/>
          </a:prstGeom>
        </p:spPr>
        <p:txBody>
          <a:bodyPr/>
          <a:lstStyle>
            <a:lvl1pPr>
              <a:defRPr/>
            </a:lvl1pPr>
          </a:lstStyle>
          <a:p>
            <a:pPr>
              <a:defRPr/>
            </a:pPr>
            <a:fld id="{785C8D57-A3C7-46E5-9F9B-4962A94CF532}" type="datetime1">
              <a:rPr lang="de-DE"/>
            </a:fld>
            <a:endParaRPr lang="de-DE"/>
          </a:p>
        </p:txBody>
      </p:sp>
      <p:sp>
        <p:nvSpPr>
          <p:cNvPr id="5" name="Rectangle 5"/>
          <p:cNvSpPr>
            <a:spLocks noGrp="1" noChangeArrowheads="1"/>
          </p:cNvSpPr>
          <p:nvPr>
            <p:ph type="ftr" sz="quarter" idx="11"/>
          </p:nvPr>
        </p:nvSpPr>
        <p:spPr>
          <a:xfrm>
            <a:off x="2235200" y="6345238"/>
            <a:ext cx="4775200" cy="512762"/>
          </a:xfrm>
          <a:prstGeom prst="rect">
            <a:avLst/>
          </a:prstGeom>
        </p:spPr>
        <p:txBody>
          <a:bodyPr/>
          <a:lstStyle>
            <a:lvl1pPr>
              <a:defRPr/>
            </a:lvl1pPr>
          </a:lstStyle>
          <a:p>
            <a:pPr>
              <a:defRPr/>
            </a:pPr>
            <a:r>
              <a:rPr lang="de-DE" dirty="0" smtClean="0"/>
              <a:t>Corporate </a:t>
            </a:r>
            <a:r>
              <a:rPr lang="de-DE" dirty="0" err="1" smtClean="0"/>
              <a:t>Presentation</a:t>
            </a:r>
            <a:endParaRPr lang="de-DE" dirty="0"/>
          </a:p>
        </p:txBody>
      </p:sp>
      <p:sp>
        <p:nvSpPr>
          <p:cNvPr id="6" name="Rectangle 6"/>
          <p:cNvSpPr>
            <a:spLocks noGrp="1" noChangeArrowheads="1"/>
          </p:cNvSpPr>
          <p:nvPr>
            <p:ph type="sldNum" sz="quarter" idx="12"/>
          </p:nvPr>
        </p:nvSpPr>
        <p:spPr/>
        <p:txBody>
          <a:bodyPr/>
          <a:lstStyle>
            <a:lvl1pPr>
              <a:defRPr/>
            </a:lvl1pPr>
          </a:lstStyle>
          <a:p>
            <a:pPr>
              <a:defRPr/>
            </a:pPr>
            <a:fld id="{C3A65F15-0C3F-4F37-8A2B-5C3D70C430B1}" type="slidenum">
              <a:rPr lang="de-DE"/>
            </a:fld>
            <a:endParaRPr lang="de-DE"/>
          </a:p>
        </p:txBody>
      </p:sp>
      <p:sp>
        <p:nvSpPr>
          <p:cNvPr id="9" name="Titel 1"/>
          <p:cNvSpPr>
            <a:spLocks noGrp="1"/>
          </p:cNvSpPr>
          <p:nvPr>
            <p:ph type="title" hasCustomPrompt="1"/>
          </p:nvPr>
        </p:nvSpPr>
        <p:spPr>
          <a:xfrm>
            <a:off x="719667" y="2"/>
            <a:ext cx="10732595" cy="893850"/>
          </a:xfrm>
        </p:spPr>
        <p:txBody>
          <a:bodyPr/>
          <a:lstStyle>
            <a:lvl1pPr>
              <a:defRPr baseline="0"/>
            </a:lvl1pPr>
          </a:lstStyle>
          <a:p>
            <a:r>
              <a:rPr lang="de-DE" dirty="0" smtClean="0"/>
              <a:t>Titel durch Klicken hinzufügen</a:t>
            </a:r>
            <a:endParaRPr lang="de-DE" dirty="0"/>
          </a:p>
        </p:txBody>
      </p:sp>
      <p:sp>
        <p:nvSpPr>
          <p:cNvPr id="11" name="Bildplatzhalter 10"/>
          <p:cNvSpPr>
            <a:spLocks noGrp="1"/>
          </p:cNvSpPr>
          <p:nvPr>
            <p:ph type="pic" sz="quarter" idx="13"/>
          </p:nvPr>
        </p:nvSpPr>
        <p:spPr>
          <a:xfrm>
            <a:off x="0" y="908050"/>
            <a:ext cx="12192000" cy="5184775"/>
          </a:xfrm>
        </p:spPr>
        <p:txBody>
          <a:bodyPr/>
          <a:lstStyle/>
          <a:p>
            <a:endParaRPr lang="de-D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矩形 7"/>
          <p:cNvSpPr/>
          <p:nvPr userDrawn="1"/>
        </p:nvSpPr>
        <p:spPr>
          <a:xfrm>
            <a:off x="0" y="404664"/>
            <a:ext cx="12191999" cy="576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Box 8"/>
          <p:cNvSpPr txBox="1"/>
          <p:nvPr userDrawn="1"/>
        </p:nvSpPr>
        <p:spPr>
          <a:xfrm>
            <a:off x="262593" y="476672"/>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smtClean="0">
                <a:solidFill>
                  <a:schemeClr val="bg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800" kern="1200" dirty="0">
              <a:solidFill>
                <a:schemeClr val="bg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10" name="直接连接符 9"/>
          <p:cNvCxnSpPr/>
          <p:nvPr userDrawn="1"/>
        </p:nvCxnSpPr>
        <p:spPr>
          <a:xfrm>
            <a:off x="1159151" y="53037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1281876" y="507827"/>
            <a:ext cx="2985062" cy="338554"/>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zh-CN" altLang="en-US" sz="1600" kern="1200" dirty="0" smtClean="0">
                <a:solidFill>
                  <a:schemeClr val="bg1"/>
                </a:solidFill>
                <a:latin typeface="微软雅黑" panose="020B0503020204020204" pitchFamily="34" charset="-122"/>
                <a:ea typeface="微软雅黑" panose="020B0503020204020204" pitchFamily="34" charset="-122"/>
                <a:cs typeface="+mn-cs"/>
              </a:rPr>
              <a:t>目录页</a:t>
            </a:r>
            <a:endParaRPr lang="zh-CN" altLang="en-US" sz="1600" kern="1200" dirty="0">
              <a:solidFill>
                <a:schemeClr val="bg1"/>
              </a:solidFill>
              <a:latin typeface="微软雅黑" panose="020B0503020204020204" pitchFamily="34" charset="-122"/>
              <a:ea typeface="微软雅黑" panose="020B0503020204020204" pitchFamily="34" charset="-122"/>
              <a:cs typeface="+mn-cs"/>
            </a:endParaRPr>
          </a:p>
        </p:txBody>
      </p:sp>
      <p:sp>
        <p:nvSpPr>
          <p:cNvPr id="12" name="矩形 11"/>
          <p:cNvSpPr/>
          <p:nvPr userDrawn="1"/>
        </p:nvSpPr>
        <p:spPr>
          <a:xfrm>
            <a:off x="10849147" y="530370"/>
            <a:ext cx="1093710"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3" name="斜纹 12"/>
          <p:cNvSpPr/>
          <p:nvPr userDrawn="1"/>
        </p:nvSpPr>
        <p:spPr>
          <a:xfrm rot="10800000">
            <a:off x="11183807" y="5849939"/>
            <a:ext cx="1008194" cy="1008063"/>
          </a:xfrm>
          <a:prstGeom prst="diagStripe">
            <a:avLst/>
          </a:prstGeom>
          <a:solidFill>
            <a:srgbClr val="0070C0"/>
          </a:solidFill>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zh-CN" altLang="en-US" sz="1800" kern="0" dirty="0">
              <a:solidFill>
                <a:sysClr val="windowText" lastClr="000000"/>
              </a:solidFill>
              <a:ea typeface="微软雅黑" panose="020B0503020204020204" pitchFamily="34" charset="-122"/>
            </a:endParaRPr>
          </a:p>
        </p:txBody>
      </p:sp>
      <p:sp>
        <p:nvSpPr>
          <p:cNvPr id="14" name="TextBox 13"/>
          <p:cNvSpPr txBox="1"/>
          <p:nvPr userDrawn="1"/>
        </p:nvSpPr>
        <p:spPr>
          <a:xfrm rot="18928564">
            <a:off x="11387826" y="6332151"/>
            <a:ext cx="800324" cy="338554"/>
          </a:xfrm>
          <a:prstGeom prst="rect">
            <a:avLst/>
          </a:prstGeom>
          <a:noFill/>
        </p:spPr>
        <p:txBody>
          <a:bodyPr wrap="none" rtlCol="0">
            <a:spAutoFit/>
          </a:bodyPr>
          <a:lstStyle/>
          <a:p>
            <a:r>
              <a:rPr lang="zh-CN" altLang="en-US" sz="1600" dirty="0" smtClean="0">
                <a:solidFill>
                  <a:prstClr val="white"/>
                </a:solidFill>
                <a:latin typeface="微软雅黑" panose="020B0503020204020204" pitchFamily="34" charset="-122"/>
                <a:ea typeface="微软雅黑" panose="020B0503020204020204" pitchFamily="34" charset="-122"/>
              </a:rPr>
              <a:t>目录页</a:t>
            </a:r>
            <a:endParaRPr lang="zh-CN" altLang="en-US" sz="1600"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3" name="矩形 12"/>
          <p:cNvSpPr/>
          <p:nvPr userDrawn="1"/>
        </p:nvSpPr>
        <p:spPr>
          <a:xfrm>
            <a:off x="622679" y="0"/>
            <a:ext cx="2088504" cy="6858000"/>
          </a:xfrm>
          <a:prstGeom prst="rect">
            <a:avLst/>
          </a:prstGeom>
          <a:solidFill>
            <a:srgbClr val="0070C0">
              <a:alpha val="69804"/>
            </a:srgb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9" name="矩形 18"/>
          <p:cNvSpPr/>
          <p:nvPr userDrawn="1"/>
        </p:nvSpPr>
        <p:spPr>
          <a:xfrm>
            <a:off x="0" y="157014"/>
            <a:ext cx="12191999" cy="576064"/>
          </a:xfrm>
          <a:prstGeom prst="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extBox 8"/>
          <p:cNvSpPr txBox="1"/>
          <p:nvPr userDrawn="1"/>
        </p:nvSpPr>
        <p:spPr>
          <a:xfrm>
            <a:off x="262593" y="229022"/>
            <a:ext cx="896558" cy="369332"/>
          </a:xfrm>
          <a:prstGeom prst="rect">
            <a:avLst/>
          </a:prstGeom>
          <a:noFill/>
          <a:effectLst>
            <a:reflection blurRad="6350" stA="50000" endA="300" endPos="38500" dist="50800" dir="5400000" sy="-100000" algn="bl" rotWithShape="0"/>
          </a:effectLst>
        </p:spPr>
        <p:txBody>
          <a:bodyPr wrap="square" rtlCol="0">
            <a:spAutoFit/>
          </a:bodyPr>
          <a:lstStyle/>
          <a:p>
            <a:pPr marL="0" algn="l" defTabSz="914400" rtl="0" eaLnBrk="1" latinLnBrk="0" hangingPunct="1"/>
            <a:r>
              <a:rPr lang="en-US" altLang="zh-CN" sz="1800" kern="1200" dirty="0" smtClean="0">
                <a:solidFill>
                  <a:schemeClr val="bg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rPr>
              <a:t>LOGO</a:t>
            </a:r>
            <a:endParaRPr lang="zh-CN" altLang="en-US" sz="1800" kern="1200" dirty="0">
              <a:solidFill>
                <a:schemeClr val="bg1"/>
              </a:solidFill>
              <a:effectLst>
                <a:reflection blurRad="6350" stA="55000" endA="300" endPos="45500" dir="5400000" sy="-100000" algn="bl" rotWithShape="0"/>
              </a:effectLst>
              <a:latin typeface="Broadway" panose="04040905080B02020502" pitchFamily="82" charset="0"/>
              <a:ea typeface="楷体" panose="02010609060101010101" pitchFamily="49" charset="-122"/>
              <a:cs typeface="经典繁仿黑" pitchFamily="49" charset="-122"/>
            </a:endParaRPr>
          </a:p>
        </p:txBody>
      </p:sp>
      <p:cxnSp>
        <p:nvCxnSpPr>
          <p:cNvPr id="21" name="直接连接符 20"/>
          <p:cNvCxnSpPr/>
          <p:nvPr userDrawn="1"/>
        </p:nvCxnSpPr>
        <p:spPr>
          <a:xfrm>
            <a:off x="1159151" y="282722"/>
            <a:ext cx="0" cy="261937"/>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a:off x="10849147" y="282720"/>
            <a:ext cx="1093710" cy="369332"/>
          </a:xfrm>
          <a:prstGeom prst="rect">
            <a:avLst/>
          </a:prstGeom>
        </p:spPr>
        <p:txBody>
          <a:bodyPr/>
          <a:lstStyle/>
          <a:p>
            <a:pPr algn="ctr">
              <a:defRPr/>
            </a:pPr>
            <a:r>
              <a:rPr lang="zh-CN" altLang="en-US" sz="1600" dirty="0">
                <a:solidFill>
                  <a:schemeClr val="bg1"/>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bg1"/>
                </a:solidFill>
                <a:latin typeface="微软雅黑" panose="020B0503020204020204" pitchFamily="34" charset="-122"/>
                <a:ea typeface="微软雅黑" panose="020B0503020204020204" pitchFamily="34" charset="-122"/>
              </a:rPr>
            </a:fld>
            <a:r>
              <a:rPr lang="zh-CN" altLang="en-US" sz="1600" dirty="0">
                <a:solidFill>
                  <a:schemeClr val="bg1"/>
                </a:solidFill>
              </a:rPr>
              <a:t>  </a:t>
            </a:r>
            <a:r>
              <a:rPr lang="zh-CN" altLang="en-US" sz="1600" dirty="0">
                <a:solidFill>
                  <a:schemeClr val="bg1"/>
                </a:solidFill>
                <a:latin typeface="微软雅黑" panose="020B0503020204020204" pitchFamily="34" charset="-122"/>
                <a:ea typeface="微软雅黑" panose="020B0503020204020204" pitchFamily="34" charset="-122"/>
              </a:rPr>
              <a:t>页</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13" name="矩形 12"/>
          <p:cNvSpPr/>
          <p:nvPr userDrawn="1"/>
        </p:nvSpPr>
        <p:spPr>
          <a:xfrm>
            <a:off x="622679" y="0"/>
            <a:ext cx="2088504" cy="6858000"/>
          </a:xfrm>
          <a:prstGeom prst="rect">
            <a:avLst/>
          </a:prstGeom>
          <a:solidFill>
            <a:srgbClr val="0070C0">
              <a:alpha val="69804"/>
            </a:srgb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22" name="矩形 21"/>
          <p:cNvSpPr/>
          <p:nvPr userDrawn="1"/>
        </p:nvSpPr>
        <p:spPr>
          <a:xfrm>
            <a:off x="10849147" y="530370"/>
            <a:ext cx="1093710" cy="369332"/>
          </a:xfrm>
          <a:prstGeom prst="rect">
            <a:avLst/>
          </a:prstGeom>
        </p:spPr>
        <p:txBody>
          <a:bodyPr/>
          <a:lstStyle/>
          <a:p>
            <a:pPr algn="ctr">
              <a:defRPr/>
            </a:pPr>
            <a:r>
              <a:rPr lang="zh-CN" altLang="en-US" sz="1600" dirty="0">
                <a:solidFill>
                  <a:srgbClr val="0070C0"/>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rgbClr val="0070C0"/>
                </a:solidFill>
                <a:latin typeface="微软雅黑" panose="020B0503020204020204" pitchFamily="34" charset="-122"/>
                <a:ea typeface="微软雅黑" panose="020B0503020204020204" pitchFamily="34" charset="-122"/>
              </a:rPr>
            </a:fld>
            <a:r>
              <a:rPr lang="zh-CN" altLang="en-US" sz="1600" dirty="0">
                <a:solidFill>
                  <a:srgbClr val="0070C0"/>
                </a:solidFill>
              </a:rPr>
              <a:t>  </a:t>
            </a:r>
            <a:r>
              <a:rPr lang="zh-CN" altLang="en-US" sz="1600" dirty="0">
                <a:solidFill>
                  <a:srgbClr val="0070C0"/>
                </a:solidFill>
                <a:latin typeface="微软雅黑" panose="020B0503020204020204" pitchFamily="34" charset="-122"/>
                <a:ea typeface="微软雅黑" panose="020B0503020204020204" pitchFamily="34" charset="-122"/>
              </a:rPr>
              <a:t>页</a:t>
            </a:r>
            <a:endParaRPr lang="zh-CN" altLang="en-US" sz="1600"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hasCustomPrompt="1"/>
          </p:nvPr>
        </p:nvSpPr>
        <p:spPr>
          <a:xfrm>
            <a:off x="719667" y="1773238"/>
            <a:ext cx="10732595" cy="4032250"/>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a:spcBef>
                <a:spcPts val="0"/>
              </a:spcBef>
              <a:spcAft>
                <a:spcPts val="600"/>
              </a:spcAft>
              <a:defRPr sz="1600"/>
            </a:lvl4pPr>
            <a:lvl5pPr>
              <a:spcBef>
                <a:spcPts val="0"/>
              </a:spcBef>
              <a:spcAft>
                <a:spcPts val="600"/>
              </a:spcAft>
              <a:defRPr sz="1600"/>
            </a:lvl5pPr>
          </a:lstStyle>
          <a:p>
            <a:pPr lvl="0"/>
            <a:r>
              <a:rPr lang="de-DE" dirty="0" smtClean="0"/>
              <a:t>Textmasterformat bearbeiten</a:t>
            </a:r>
            <a:endParaRPr lang="de-DE" dirty="0" smtClean="0"/>
          </a:p>
          <a:p>
            <a:pPr lvl="1"/>
            <a:r>
              <a:rPr lang="de-DE" dirty="0" smtClean="0"/>
              <a:t>Zweite Ebene</a:t>
            </a:r>
            <a:endParaRPr lang="de-DE" dirty="0" smtClean="0"/>
          </a:p>
          <a:p>
            <a:pPr lvl="2"/>
            <a:r>
              <a:rPr lang="de-DE" dirty="0" smtClean="0"/>
              <a:t>Dritte Ebene</a:t>
            </a:r>
            <a:endParaRPr lang="de-DE" dirty="0" smtClean="0"/>
          </a:p>
          <a:p>
            <a:pPr lvl="3"/>
            <a:r>
              <a:rPr lang="de-DE" dirty="0" smtClean="0"/>
              <a:t>Vierte Ebene</a:t>
            </a:r>
            <a:endParaRPr lang="de-DE" dirty="0" smtClean="0"/>
          </a:p>
          <a:p>
            <a:pPr lvl="4"/>
            <a:r>
              <a:rPr lang="de-DE" dirty="0" smtClean="0"/>
              <a:t>Fünfte Ebene</a:t>
            </a:r>
            <a:endParaRPr lang="de-DE" dirty="0"/>
          </a:p>
        </p:txBody>
      </p:sp>
      <p:sp>
        <p:nvSpPr>
          <p:cNvPr id="4" name="Rectangle 4"/>
          <p:cNvSpPr>
            <a:spLocks noGrp="1" noChangeArrowheads="1"/>
          </p:cNvSpPr>
          <p:nvPr>
            <p:ph type="dt" sz="half" idx="10"/>
          </p:nvPr>
        </p:nvSpPr>
        <p:spPr/>
        <p:txBody>
          <a:bodyPr/>
          <a:lstStyle>
            <a:lvl1pPr>
              <a:defRPr/>
            </a:lvl1pPr>
          </a:lstStyle>
          <a:p>
            <a:pPr>
              <a:defRPr/>
            </a:pPr>
            <a:fld id="{C92FA812-DE2F-43CB-A83B-8D080209DB89}" type="datetime1">
              <a:rPr lang="de-DE"/>
            </a:fld>
            <a:endParaRPr lang="de-DE"/>
          </a:p>
        </p:txBody>
      </p:sp>
      <p:sp>
        <p:nvSpPr>
          <p:cNvPr id="5" name="Rectangle 5"/>
          <p:cNvSpPr>
            <a:spLocks noGrp="1" noChangeArrowheads="1"/>
          </p:cNvSpPr>
          <p:nvPr>
            <p:ph type="ftr" sz="quarter" idx="11"/>
          </p:nvPr>
        </p:nvSpPr>
        <p:spPr/>
        <p:txBody>
          <a:bodyPr/>
          <a:lstStyle>
            <a:lvl1pPr>
              <a:defRPr/>
            </a:lvl1pPr>
          </a:lstStyle>
          <a:p>
            <a:pPr>
              <a:defRPr/>
            </a:pPr>
            <a:r>
              <a:rPr lang="de-DE" dirty="0" smtClean="0"/>
              <a:t>Corporate </a:t>
            </a:r>
            <a:r>
              <a:rPr lang="de-DE" dirty="0" err="1" smtClean="0"/>
              <a:t>Presentation</a:t>
            </a:r>
            <a:endParaRPr lang="de-DE" dirty="0"/>
          </a:p>
        </p:txBody>
      </p:sp>
      <p:sp>
        <p:nvSpPr>
          <p:cNvPr id="6" name="Rectangle 6"/>
          <p:cNvSpPr>
            <a:spLocks noGrp="1" noChangeArrowheads="1"/>
          </p:cNvSpPr>
          <p:nvPr>
            <p:ph type="sldNum" sz="quarter" idx="12"/>
          </p:nvPr>
        </p:nvSpPr>
        <p:spPr/>
        <p:txBody>
          <a:bodyPr/>
          <a:lstStyle>
            <a:lvl1pPr>
              <a:defRPr/>
            </a:lvl1pPr>
          </a:lstStyle>
          <a:p>
            <a:pPr>
              <a:defRPr/>
            </a:pPr>
            <a:fld id="{A59737EE-6D6B-4FC2-820B-A8CC40D22E9C}" type="slidenum">
              <a:rPr lang="de-DE"/>
            </a:fld>
            <a:endParaRPr lang="de-DE"/>
          </a:p>
        </p:txBody>
      </p:sp>
      <p:sp>
        <p:nvSpPr>
          <p:cNvPr id="8" name="Textplatzhalter 7"/>
          <p:cNvSpPr>
            <a:spLocks noGrp="1"/>
          </p:cNvSpPr>
          <p:nvPr>
            <p:ph type="body" sz="quarter" idx="13" hasCustomPrompt="1"/>
          </p:nvPr>
        </p:nvSpPr>
        <p:spPr>
          <a:xfrm>
            <a:off x="719667" y="1268413"/>
            <a:ext cx="10732595"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Click to add subtitle</a:t>
            </a:r>
            <a:endParaRPr lang="de-DE" dirty="0" smtClean="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p:txBody>
          <a:bodyPr/>
          <a:lstStyle>
            <a:lvl1pPr>
              <a:defRPr/>
            </a:lvl1pPr>
          </a:lstStyle>
          <a:p>
            <a:pPr>
              <a:defRPr/>
            </a:pPr>
            <a:fld id="{785C8D57-A3C7-46E5-9F9B-4962A94CF532}" type="datetime1">
              <a:rPr lang="de-DE"/>
            </a:fld>
            <a:endParaRPr lang="de-DE"/>
          </a:p>
        </p:txBody>
      </p:sp>
      <p:sp>
        <p:nvSpPr>
          <p:cNvPr id="5" name="Rectangle 5"/>
          <p:cNvSpPr>
            <a:spLocks noGrp="1" noChangeArrowheads="1"/>
          </p:cNvSpPr>
          <p:nvPr>
            <p:ph type="ftr" sz="quarter" idx="11"/>
          </p:nvPr>
        </p:nvSpPr>
        <p:spPr/>
        <p:txBody>
          <a:bodyPr/>
          <a:lstStyle>
            <a:lvl1pPr>
              <a:defRPr/>
            </a:lvl1pPr>
          </a:lstStyle>
          <a:p>
            <a:pPr>
              <a:defRPr/>
            </a:pPr>
            <a:r>
              <a:rPr lang="de-DE" dirty="0" smtClean="0"/>
              <a:t>Corporate </a:t>
            </a:r>
            <a:r>
              <a:rPr lang="de-DE" dirty="0" err="1" smtClean="0"/>
              <a:t>Presentation</a:t>
            </a:r>
            <a:endParaRPr lang="de-DE" dirty="0"/>
          </a:p>
        </p:txBody>
      </p:sp>
      <p:sp>
        <p:nvSpPr>
          <p:cNvPr id="6" name="Rectangle 6"/>
          <p:cNvSpPr>
            <a:spLocks noGrp="1" noChangeArrowheads="1"/>
          </p:cNvSpPr>
          <p:nvPr>
            <p:ph type="sldNum" sz="quarter" idx="12"/>
          </p:nvPr>
        </p:nvSpPr>
        <p:spPr/>
        <p:txBody>
          <a:bodyPr/>
          <a:lstStyle>
            <a:lvl1pPr>
              <a:defRPr/>
            </a:lvl1pPr>
          </a:lstStyle>
          <a:p>
            <a:pPr>
              <a:defRPr/>
            </a:pPr>
            <a:fld id="{C3A65F15-0C3F-4F37-8A2B-5C3D70C430B1}" type="slidenum">
              <a:rPr lang="de-DE"/>
            </a:fld>
            <a:endParaRPr lang="de-DE"/>
          </a:p>
        </p:txBody>
      </p:sp>
      <p:sp>
        <p:nvSpPr>
          <p:cNvPr id="9" name="Titel 1"/>
          <p:cNvSpPr>
            <a:spLocks noGrp="1"/>
          </p:cNvSpPr>
          <p:nvPr>
            <p:ph type="title" hasCustomPrompt="1"/>
          </p:nvPr>
        </p:nvSpPr>
        <p:spPr>
          <a:xfrm>
            <a:off x="719667" y="2"/>
            <a:ext cx="10732595" cy="893850"/>
          </a:xfrm>
        </p:spPr>
        <p:txBody>
          <a:bodyPr/>
          <a:lstStyle>
            <a:lvl1pPr>
              <a:defRPr baseline="0"/>
            </a:lvl1pPr>
          </a:lstStyle>
          <a:p>
            <a:r>
              <a:rPr lang="de-DE" dirty="0" smtClean="0"/>
              <a:t>Titel durch Klicken hinzufügen</a:t>
            </a:r>
            <a:endParaRPr lang="de-DE" dirty="0"/>
          </a:p>
        </p:txBody>
      </p:sp>
      <p:sp>
        <p:nvSpPr>
          <p:cNvPr id="11" name="Bildplatzhalter 10"/>
          <p:cNvSpPr>
            <a:spLocks noGrp="1"/>
          </p:cNvSpPr>
          <p:nvPr>
            <p:ph type="pic" sz="quarter" idx="13"/>
          </p:nvPr>
        </p:nvSpPr>
        <p:spPr>
          <a:xfrm>
            <a:off x="0" y="908050"/>
            <a:ext cx="12192000" cy="5184775"/>
          </a:xfrm>
        </p:spPr>
        <p:txBody>
          <a:bodyPr/>
          <a:lstStyle/>
          <a:p>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4" name="Rectangle 4"/>
          <p:cNvSpPr>
            <a:spLocks noGrp="1" noChangeArrowheads="1"/>
          </p:cNvSpPr>
          <p:nvPr>
            <p:ph type="dt" sz="half" idx="10"/>
          </p:nvPr>
        </p:nvSpPr>
        <p:spPr/>
        <p:txBody>
          <a:bodyPr/>
          <a:lstStyle>
            <a:lvl1pPr>
              <a:defRPr/>
            </a:lvl1pPr>
          </a:lstStyle>
          <a:p>
            <a:pPr>
              <a:defRPr/>
            </a:pPr>
            <a:fld id="{C92FA812-DE2F-43CB-A83B-8D080209DB89}" type="datetime1">
              <a:rPr lang="de-DE"/>
            </a:fld>
            <a:endParaRPr lang="de-DE"/>
          </a:p>
        </p:txBody>
      </p:sp>
      <p:sp>
        <p:nvSpPr>
          <p:cNvPr id="5" name="Rectangle 5"/>
          <p:cNvSpPr>
            <a:spLocks noGrp="1" noChangeArrowheads="1"/>
          </p:cNvSpPr>
          <p:nvPr>
            <p:ph type="ftr" sz="quarter" idx="11"/>
          </p:nvPr>
        </p:nvSpPr>
        <p:spPr/>
        <p:txBody>
          <a:bodyPr/>
          <a:lstStyle>
            <a:lvl1pPr>
              <a:defRPr/>
            </a:lvl1pPr>
          </a:lstStyle>
          <a:p>
            <a:pPr>
              <a:defRPr/>
            </a:pPr>
            <a:r>
              <a:rPr lang="de-DE" dirty="0" smtClean="0"/>
              <a:t>Corporate </a:t>
            </a:r>
            <a:r>
              <a:rPr lang="de-DE" dirty="0" err="1" smtClean="0"/>
              <a:t>Presentation</a:t>
            </a:r>
            <a:endParaRPr lang="de-DE" dirty="0"/>
          </a:p>
        </p:txBody>
      </p:sp>
      <p:sp>
        <p:nvSpPr>
          <p:cNvPr id="6" name="Rectangle 6"/>
          <p:cNvSpPr>
            <a:spLocks noGrp="1" noChangeArrowheads="1"/>
          </p:cNvSpPr>
          <p:nvPr>
            <p:ph type="sldNum" sz="quarter" idx="12"/>
          </p:nvPr>
        </p:nvSpPr>
        <p:spPr/>
        <p:txBody>
          <a:bodyPr/>
          <a:lstStyle>
            <a:lvl1pPr>
              <a:defRPr/>
            </a:lvl1pPr>
          </a:lstStyle>
          <a:p>
            <a:pPr>
              <a:defRPr/>
            </a:pPr>
            <a:fld id="{A59737EE-6D6B-4FC2-820B-A8CC40D22E9C}" type="slidenum">
              <a:rPr lang="de-DE"/>
            </a:fld>
            <a:endParaRPr lang="de-DE"/>
          </a:p>
        </p:txBody>
      </p:sp>
      <p:sp>
        <p:nvSpPr>
          <p:cNvPr id="8" name="Textplatzhalter 7"/>
          <p:cNvSpPr>
            <a:spLocks noGrp="1"/>
          </p:cNvSpPr>
          <p:nvPr>
            <p:ph type="body" sz="quarter" idx="13" hasCustomPrompt="1"/>
          </p:nvPr>
        </p:nvSpPr>
        <p:spPr>
          <a:xfrm>
            <a:off x="719667" y="1268413"/>
            <a:ext cx="10732595"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Click to add subtitle</a:t>
            </a:r>
            <a:endParaRPr lang="de-DE" dirty="0" smtClean="0"/>
          </a:p>
        </p:txBody>
      </p:sp>
      <p:sp>
        <p:nvSpPr>
          <p:cNvPr id="9" name="Bildplatzhalter 8"/>
          <p:cNvSpPr>
            <a:spLocks noGrp="1"/>
          </p:cNvSpPr>
          <p:nvPr>
            <p:ph type="pic" sz="quarter" idx="14"/>
          </p:nvPr>
        </p:nvSpPr>
        <p:spPr>
          <a:xfrm>
            <a:off x="719403" y="1772816"/>
            <a:ext cx="10732800" cy="4032448"/>
          </a:xfrm>
        </p:spPr>
        <p:txBody>
          <a:bodyPr/>
          <a:lstStyle/>
          <a:p>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pPr>
              <a:defRPr/>
            </a:pPr>
            <a:fld id="{1ED6DC65-0AAC-4E60-BE36-DD0CF6B503BA}" type="datetime1">
              <a:rPr lang="de-DE" smtClean="0"/>
            </a:fld>
            <a:endParaRPr lang="de-DE" dirty="0"/>
          </a:p>
        </p:txBody>
      </p:sp>
      <p:sp>
        <p:nvSpPr>
          <p:cNvPr id="4" name="Footer Placeholder 3"/>
          <p:cNvSpPr>
            <a:spLocks noGrp="1"/>
          </p:cNvSpPr>
          <p:nvPr>
            <p:ph type="ftr" sz="quarter" idx="11"/>
          </p:nvPr>
        </p:nvSpPr>
        <p:spPr/>
        <p:txBody>
          <a:bodyPr/>
          <a:lstStyle/>
          <a:p>
            <a:pPr>
              <a:defRPr/>
            </a:pPr>
            <a:r>
              <a:rPr lang="de-DE" dirty="0" smtClean="0"/>
              <a:t>Corporate </a:t>
            </a:r>
            <a:r>
              <a:rPr lang="de-DE" dirty="0" err="1" smtClean="0"/>
              <a:t>Presentation</a:t>
            </a:r>
            <a:endParaRPr lang="de-DE" dirty="0"/>
          </a:p>
        </p:txBody>
      </p:sp>
      <p:sp>
        <p:nvSpPr>
          <p:cNvPr id="5" name="Slide Number Placeholder 4"/>
          <p:cNvSpPr>
            <a:spLocks noGrp="1"/>
          </p:cNvSpPr>
          <p:nvPr>
            <p:ph type="sldNum" sz="quarter" idx="12"/>
          </p:nvPr>
        </p:nvSpPr>
        <p:spPr/>
        <p:txBody>
          <a:bodyPr/>
          <a:lstStyle/>
          <a:p>
            <a:pPr>
              <a:defRPr/>
            </a:pPr>
            <a:fld id="{A8A0D73F-1F63-43D2-8015-5E130AB4E484}" type="slidenum">
              <a:rPr lang="de-DE" smtClean="0"/>
            </a:fld>
            <a:endParaRPr lang="de-DE" dirty="0"/>
          </a:p>
        </p:txBody>
      </p:sp>
      <p:sp>
        <p:nvSpPr>
          <p:cNvPr id="7" name="Text Placeholder 6"/>
          <p:cNvSpPr>
            <a:spLocks noGrp="1"/>
          </p:cNvSpPr>
          <p:nvPr>
            <p:ph type="body" sz="quarter" idx="13"/>
          </p:nvPr>
        </p:nvSpPr>
        <p:spPr>
          <a:xfrm>
            <a:off x="719667" y="1773238"/>
            <a:ext cx="5308600" cy="4032250"/>
          </a:xfrm>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de-DE" dirty="0"/>
          </a:p>
        </p:txBody>
      </p:sp>
      <p:sp>
        <p:nvSpPr>
          <p:cNvPr id="9" name="Text Placeholder 8"/>
          <p:cNvSpPr>
            <a:spLocks noGrp="1"/>
          </p:cNvSpPr>
          <p:nvPr>
            <p:ph type="body" sz="quarter" idx="14"/>
          </p:nvPr>
        </p:nvSpPr>
        <p:spPr>
          <a:xfrm>
            <a:off x="6165851" y="1773238"/>
            <a:ext cx="5306483" cy="4032250"/>
          </a:xfrm>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de-DE" dirty="0"/>
          </a:p>
        </p:txBody>
      </p:sp>
      <p:sp>
        <p:nvSpPr>
          <p:cNvPr id="10" name="Textplatzhalter 7"/>
          <p:cNvSpPr>
            <a:spLocks noGrp="1"/>
          </p:cNvSpPr>
          <p:nvPr>
            <p:ph type="body" sz="quarter" idx="15" hasCustomPrompt="1"/>
          </p:nvPr>
        </p:nvSpPr>
        <p:spPr>
          <a:xfrm>
            <a:off x="719667" y="1268413"/>
            <a:ext cx="10732595"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Click to add subtitle</a:t>
            </a:r>
            <a:endParaRPr lang="de-DE" dirty="0" smtClean="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7" name="Rectangle 4"/>
          <p:cNvSpPr>
            <a:spLocks noGrp="1" noChangeArrowheads="1"/>
          </p:cNvSpPr>
          <p:nvPr>
            <p:ph type="dt" sz="half" idx="10"/>
          </p:nvPr>
        </p:nvSpPr>
        <p:spPr/>
        <p:txBody>
          <a:bodyPr/>
          <a:lstStyle>
            <a:lvl1pPr>
              <a:defRPr/>
            </a:lvl1pPr>
          </a:lstStyle>
          <a:p>
            <a:pPr>
              <a:defRPr/>
            </a:pPr>
            <a:fld id="{FF106BC5-AFF1-4134-8995-1C2F3F985292}" type="datetime1">
              <a:rPr lang="de-DE"/>
            </a:fld>
            <a:endParaRPr lang="de-DE"/>
          </a:p>
        </p:txBody>
      </p:sp>
      <p:sp>
        <p:nvSpPr>
          <p:cNvPr id="8" name="Rectangle 5"/>
          <p:cNvSpPr>
            <a:spLocks noGrp="1" noChangeArrowheads="1"/>
          </p:cNvSpPr>
          <p:nvPr>
            <p:ph type="ftr" sz="quarter" idx="11"/>
          </p:nvPr>
        </p:nvSpPr>
        <p:spPr/>
        <p:txBody>
          <a:bodyPr/>
          <a:lstStyle>
            <a:lvl1pPr>
              <a:defRPr/>
            </a:lvl1pPr>
          </a:lstStyle>
          <a:p>
            <a:pPr>
              <a:defRPr/>
            </a:pPr>
            <a:r>
              <a:rPr lang="de-DE" dirty="0" smtClean="0"/>
              <a:t>Corporate </a:t>
            </a:r>
            <a:r>
              <a:rPr lang="de-DE" dirty="0" err="1" smtClean="0"/>
              <a:t>Presentation</a:t>
            </a:r>
            <a:endParaRPr lang="de-DE" dirty="0"/>
          </a:p>
        </p:txBody>
      </p:sp>
      <p:sp>
        <p:nvSpPr>
          <p:cNvPr id="9" name="Rectangle 6"/>
          <p:cNvSpPr>
            <a:spLocks noGrp="1" noChangeArrowheads="1"/>
          </p:cNvSpPr>
          <p:nvPr>
            <p:ph type="sldNum" sz="quarter" idx="12"/>
          </p:nvPr>
        </p:nvSpPr>
        <p:spPr/>
        <p:txBody>
          <a:bodyPr/>
          <a:lstStyle>
            <a:lvl1pPr>
              <a:defRPr/>
            </a:lvl1pPr>
          </a:lstStyle>
          <a:p>
            <a:pPr>
              <a:defRPr/>
            </a:pPr>
            <a:fld id="{0E6CD3D3-E64A-4B1D-8C8D-EEB31217726E}" type="slidenum">
              <a:rPr lang="de-DE"/>
            </a:fld>
            <a:endParaRPr lang="de-DE"/>
          </a:p>
        </p:txBody>
      </p:sp>
      <p:sp>
        <p:nvSpPr>
          <p:cNvPr id="11" name="Inhaltsplatzhalter 3"/>
          <p:cNvSpPr>
            <a:spLocks noGrp="1"/>
          </p:cNvSpPr>
          <p:nvPr>
            <p:ph sz="half" idx="14" hasCustomPrompt="1"/>
          </p:nvPr>
        </p:nvSpPr>
        <p:spPr>
          <a:xfrm>
            <a:off x="5424000" y="1773239"/>
            <a:ext cx="6048333" cy="4032250"/>
          </a:xfrm>
        </p:spPr>
        <p:txBody>
          <a:bodyPr/>
          <a:lstStyle>
            <a:lvl1pPr>
              <a:spcBef>
                <a:spcPts val="0"/>
              </a:spcBef>
              <a:spcAft>
                <a:spcPts val="600"/>
              </a:spcAft>
              <a:defRPr sz="1600"/>
            </a:lvl1pPr>
            <a:lvl2pPr>
              <a:spcBef>
                <a:spcPts val="0"/>
              </a:spcBef>
              <a:spcAft>
                <a:spcPts val="600"/>
              </a:spcAft>
              <a:defRPr sz="1600"/>
            </a:lvl2pPr>
            <a:lvl3pPr>
              <a:spcBef>
                <a:spcPts val="0"/>
              </a:spcBef>
              <a:spcAft>
                <a:spcPts val="600"/>
              </a:spcAft>
              <a:defRPr sz="1600"/>
            </a:lvl3pPr>
            <a:lvl4pPr>
              <a:spcBef>
                <a:spcPts val="0"/>
              </a:spcBef>
              <a:spcAft>
                <a:spcPts val="600"/>
              </a:spcAft>
              <a:defRPr sz="1600"/>
            </a:lvl4pPr>
            <a:lvl5pPr>
              <a:spcBef>
                <a:spcPts val="0"/>
              </a:spcBef>
              <a:spcAft>
                <a:spcPts val="600"/>
              </a:spcAft>
              <a:defRPr sz="1600"/>
            </a:lvl5pPr>
            <a:lvl6pPr>
              <a:defRPr sz="1600"/>
            </a:lvl6pPr>
            <a:lvl7pPr>
              <a:defRPr sz="1600"/>
            </a:lvl7pPr>
            <a:lvl8pPr>
              <a:defRPr sz="1600"/>
            </a:lvl8pPr>
            <a:lvl9pPr>
              <a:defRPr sz="1600"/>
            </a:lvl9pPr>
          </a:lstStyle>
          <a:p>
            <a:pPr lvl="0"/>
            <a:r>
              <a:rPr lang="de-DE" dirty="0" smtClean="0"/>
              <a:t>Textmasterformat bearbeiten</a:t>
            </a:r>
            <a:endParaRPr lang="de-DE" dirty="0" smtClean="0"/>
          </a:p>
          <a:p>
            <a:pPr lvl="1"/>
            <a:r>
              <a:rPr lang="de-DE" dirty="0" smtClean="0"/>
              <a:t>Zweite Ebene</a:t>
            </a:r>
            <a:endParaRPr lang="de-DE" dirty="0" smtClean="0"/>
          </a:p>
          <a:p>
            <a:pPr lvl="2"/>
            <a:r>
              <a:rPr lang="de-DE" dirty="0" smtClean="0"/>
              <a:t>Dritte Ebene</a:t>
            </a:r>
            <a:endParaRPr lang="de-DE" dirty="0" smtClean="0"/>
          </a:p>
          <a:p>
            <a:pPr lvl="3"/>
            <a:r>
              <a:rPr lang="de-DE" dirty="0" smtClean="0"/>
              <a:t>Vierte Ebene</a:t>
            </a:r>
            <a:endParaRPr lang="de-DE" dirty="0" smtClean="0"/>
          </a:p>
          <a:p>
            <a:pPr lvl="4"/>
            <a:r>
              <a:rPr lang="de-DE" dirty="0" smtClean="0"/>
              <a:t>Fünfte Ebene</a:t>
            </a:r>
            <a:endParaRPr lang="de-DE" dirty="0"/>
          </a:p>
        </p:txBody>
      </p:sp>
      <p:sp>
        <p:nvSpPr>
          <p:cNvPr id="13" name="Bildplatzhalter 12"/>
          <p:cNvSpPr>
            <a:spLocks noGrp="1"/>
          </p:cNvSpPr>
          <p:nvPr>
            <p:ph type="pic" sz="quarter" idx="15"/>
          </p:nvPr>
        </p:nvSpPr>
        <p:spPr>
          <a:xfrm>
            <a:off x="719667" y="1268413"/>
            <a:ext cx="4320000" cy="2160000"/>
          </a:xfrm>
        </p:spPr>
        <p:txBody>
          <a:bodyPr/>
          <a:lstStyle/>
          <a:p>
            <a:endParaRPr lang="de-DE"/>
          </a:p>
        </p:txBody>
      </p:sp>
      <p:sp>
        <p:nvSpPr>
          <p:cNvPr id="14" name="Titel 1"/>
          <p:cNvSpPr>
            <a:spLocks noGrp="1"/>
          </p:cNvSpPr>
          <p:nvPr>
            <p:ph type="title"/>
          </p:nvPr>
        </p:nvSpPr>
        <p:spPr>
          <a:xfrm>
            <a:off x="719667" y="2"/>
            <a:ext cx="10732595" cy="893850"/>
          </a:xfrm>
        </p:spPr>
        <p:txBody>
          <a:bodyPr/>
          <a:lstStyle/>
          <a:p>
            <a:r>
              <a:rPr lang="de-DE" dirty="0" smtClean="0"/>
              <a:t>Titelmasterformat durch Klicken bearbeiten</a:t>
            </a:r>
            <a:endParaRPr lang="de-DE" dirty="0"/>
          </a:p>
        </p:txBody>
      </p:sp>
      <p:sp>
        <p:nvSpPr>
          <p:cNvPr id="10" name="Textplatzhalter 7"/>
          <p:cNvSpPr>
            <a:spLocks noGrp="1"/>
          </p:cNvSpPr>
          <p:nvPr>
            <p:ph type="body" sz="quarter" idx="13" hasCustomPrompt="1"/>
          </p:nvPr>
        </p:nvSpPr>
        <p:spPr>
          <a:xfrm>
            <a:off x="5424000" y="1268413"/>
            <a:ext cx="6048333" cy="360362"/>
          </a:xfrm>
        </p:spPr>
        <p:txBody>
          <a:bodyPr/>
          <a:lstStyle>
            <a:lvl1pPr marL="0" indent="0">
              <a:lnSpc>
                <a:spcPct val="100000"/>
              </a:lnSpc>
              <a:buFontTx/>
              <a:buNone/>
              <a:defRPr sz="1800" b="1" baseline="0"/>
            </a:lvl1pPr>
            <a:lvl2pPr marL="355600" indent="0">
              <a:buFontTx/>
              <a:buNone/>
              <a:defRPr b="1"/>
            </a:lvl2pPr>
            <a:lvl3pPr marL="716280" indent="0">
              <a:buFontTx/>
              <a:buNone/>
              <a:defRPr b="1"/>
            </a:lvl3pPr>
            <a:lvl4pPr marL="1076325" indent="0">
              <a:buFontTx/>
              <a:buNone/>
              <a:defRPr b="1"/>
            </a:lvl4pPr>
            <a:lvl5pPr marL="1428750" indent="0">
              <a:buFontTx/>
              <a:buNone/>
              <a:defRPr b="1"/>
            </a:lvl5pPr>
          </a:lstStyle>
          <a:p>
            <a:pPr lvl="0"/>
            <a:r>
              <a:rPr lang="de-DE" dirty="0" smtClean="0"/>
              <a:t>Click to add subtitle</a:t>
            </a:r>
            <a:endParaRPr lang="de-DE" dirty="0" smtClean="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2.jpeg"/><Relationship Id="rId22" Type="http://schemas.openxmlformats.org/officeDocument/2006/relationships/tags" Target="../tags/tag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fik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20000" y="6228000"/>
            <a:ext cx="2376000" cy="456978"/>
          </a:xfrm>
          <a:prstGeom prst="rect">
            <a:avLst/>
          </a:prstGeom>
        </p:spPr>
      </p:pic>
      <p:sp>
        <p:nvSpPr>
          <p:cNvPr id="1028" name="Rectangle 2"/>
          <p:cNvSpPr>
            <a:spLocks noGrp="1" noChangeArrowheads="1"/>
          </p:cNvSpPr>
          <p:nvPr>
            <p:ph type="title"/>
          </p:nvPr>
        </p:nvSpPr>
        <p:spPr bwMode="auto">
          <a:xfrm>
            <a:off x="719667" y="2"/>
            <a:ext cx="10732595" cy="8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lstStyle/>
          <a:p>
            <a:pPr lvl="0"/>
            <a:r>
              <a:rPr lang="en-US" noProof="0" smtClean="0"/>
              <a:t>Titelmasterformat durch Klicken bearbeiten</a:t>
            </a:r>
            <a:endParaRPr lang="en-US" noProof="0" smtClean="0"/>
          </a:p>
        </p:txBody>
      </p:sp>
      <p:sp>
        <p:nvSpPr>
          <p:cNvPr id="1029" name="Rectangle 3"/>
          <p:cNvSpPr>
            <a:spLocks noGrp="1" noChangeArrowheads="1"/>
          </p:cNvSpPr>
          <p:nvPr>
            <p:ph type="body" idx="1"/>
          </p:nvPr>
        </p:nvSpPr>
        <p:spPr bwMode="auto">
          <a:xfrm>
            <a:off x="719667" y="1268414"/>
            <a:ext cx="10732595"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2" name="Rectangle 4"/>
          <p:cNvSpPr>
            <a:spLocks noGrp="1" noChangeArrowheads="1"/>
          </p:cNvSpPr>
          <p:nvPr>
            <p:ph type="dt" sz="half" idx="2"/>
          </p:nvPr>
        </p:nvSpPr>
        <p:spPr bwMode="auto">
          <a:xfrm>
            <a:off x="1219200" y="6345238"/>
            <a:ext cx="10160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lstStyle>
            <a:lvl1pPr>
              <a:defRPr sz="800" smtClean="0">
                <a:solidFill>
                  <a:schemeClr val="tx1"/>
                </a:solidFill>
                <a:latin typeface="Arial" panose="020B0604020202020204" pitchFamily="34" charset="0"/>
                <a:cs typeface="Arial" panose="020B0604020202020204" pitchFamily="34" charset="0"/>
              </a:defRPr>
            </a:lvl1pPr>
          </a:lstStyle>
          <a:p>
            <a:pPr>
              <a:defRPr/>
            </a:pPr>
            <a:fld id="{1ED6DC65-0AAC-4E60-BE36-DD0CF6B503BA}" type="datetime1">
              <a:rPr lang="en-US" noProof="0" smtClean="0"/>
            </a:fld>
            <a:endParaRPr lang="en-US" noProof="0"/>
          </a:p>
        </p:txBody>
      </p:sp>
      <p:sp>
        <p:nvSpPr>
          <p:cNvPr id="3" name="Rectangle 5"/>
          <p:cNvSpPr>
            <a:spLocks noGrp="1" noChangeArrowheads="1"/>
          </p:cNvSpPr>
          <p:nvPr>
            <p:ph type="ftr" sz="quarter" idx="3"/>
          </p:nvPr>
        </p:nvSpPr>
        <p:spPr bwMode="auto">
          <a:xfrm>
            <a:off x="2235200" y="6345238"/>
            <a:ext cx="4775200"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lstStyle>
            <a:lvl1pPr>
              <a:defRPr sz="800" smtClean="0">
                <a:solidFill>
                  <a:schemeClr val="tx1"/>
                </a:solidFill>
                <a:latin typeface="Arial" panose="020B0604020202020204" pitchFamily="34" charset="0"/>
                <a:cs typeface="Arial" panose="020B0604020202020204" pitchFamily="34" charset="0"/>
              </a:defRPr>
            </a:lvl1pPr>
          </a:lstStyle>
          <a:p>
            <a:pPr>
              <a:defRPr/>
            </a:pPr>
            <a:r>
              <a:rPr lang="de-DE" dirty="0" smtClean="0"/>
              <a:t>Corporate </a:t>
            </a:r>
            <a:r>
              <a:rPr lang="de-DE" dirty="0" err="1" smtClean="0"/>
              <a:t>Presentation</a:t>
            </a:r>
            <a:endParaRPr lang="en-US" noProof="0" dirty="0"/>
          </a:p>
        </p:txBody>
      </p:sp>
      <p:sp>
        <p:nvSpPr>
          <p:cNvPr id="1030" name="Rectangle 6"/>
          <p:cNvSpPr>
            <a:spLocks noGrp="1" noChangeArrowheads="1"/>
          </p:cNvSpPr>
          <p:nvPr>
            <p:ph type="sldNum" sz="quarter" idx="4"/>
          </p:nvPr>
        </p:nvSpPr>
        <p:spPr bwMode="auto">
          <a:xfrm>
            <a:off x="304800" y="6345238"/>
            <a:ext cx="9144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lstStyle>
            <a:lvl1pPr algn="ctr">
              <a:defRPr sz="800" smtClean="0">
                <a:solidFill>
                  <a:schemeClr val="tx1"/>
                </a:solidFill>
                <a:latin typeface="Arial" panose="020B0604020202020204" pitchFamily="34" charset="0"/>
                <a:cs typeface="Arial" panose="020B0604020202020204" pitchFamily="34" charset="0"/>
              </a:defRPr>
            </a:lvl1pPr>
          </a:lstStyle>
          <a:p>
            <a:pPr>
              <a:defRPr/>
            </a:pPr>
            <a:fld id="{A8A0D73F-1F63-43D2-8015-5E130AB4E484}" type="slidenum">
              <a:rPr lang="en-US" noProof="0" smtClean="0"/>
            </a:fld>
            <a:endParaRPr lang="en-US" noProof="0"/>
          </a:p>
        </p:txBody>
      </p:sp>
      <p:sp>
        <p:nvSpPr>
          <p:cNvPr id="1033" name="SHAPEAUTHOR"/>
          <p:cNvSpPr>
            <a:spLocks noChangeArrowheads="1"/>
          </p:cNvSpPr>
          <p:nvPr/>
        </p:nvSpPr>
        <p:spPr bwMode="auto">
          <a:xfrm>
            <a:off x="5486400" y="6324601"/>
            <a:ext cx="19304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endParaRPr lang="en-US" sz="800" noProof="0">
              <a:latin typeface="Arial" panose="020B0604020202020204" pitchFamily="34" charset="0"/>
              <a:cs typeface="Arial" panose="020B0604020202020204" pitchFamily="34" charset="0"/>
            </a:endParaRPr>
          </a:p>
        </p:txBody>
      </p:sp>
      <p:sp>
        <p:nvSpPr>
          <p:cNvPr id="1034" name="SHAPEVERSION"/>
          <p:cNvSpPr>
            <a:spLocks noChangeArrowheads="1"/>
          </p:cNvSpPr>
          <p:nvPr/>
        </p:nvSpPr>
        <p:spPr bwMode="auto">
          <a:xfrm>
            <a:off x="7620000" y="6324601"/>
            <a:ext cx="142240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36000" rIns="0" bIns="0"/>
          <a:lstStyle/>
          <a:p>
            <a:endParaRPr lang="en-US" sz="800" noProof="0">
              <a:latin typeface="Arial" panose="020B0604020202020204" pitchFamily="34" charset="0"/>
              <a:cs typeface="Arial" panose="020B0604020202020204" pitchFamily="34" charset="0"/>
            </a:endParaRPr>
          </a:p>
        </p:txBody>
      </p:sp>
      <p:sp>
        <p:nvSpPr>
          <p:cNvPr id="4" name="empower - DO NOT DELETE!!!" hidden="1"/>
          <p:cNvSpPr/>
          <p:nvPr>
            <p:custDataLst>
              <p:tags r:id="rId22"/>
            </p:custDataLst>
          </p:nvPr>
        </p:nvSpPr>
        <p:spPr bwMode="auto">
          <a:xfrm>
            <a:off x="-1693333" y="-1270000"/>
            <a:ext cx="0" cy="0"/>
          </a:xfrm>
          <a:prstGeom prst="ellipse">
            <a:avLst/>
          </a:prstGeom>
          <a:noFill/>
          <a:ln w="3175" cap="flat" cmpd="sng" algn="ctr">
            <a:solidFill>
              <a:schemeClr val="tx1">
                <a:alpha val="80000"/>
              </a:schemeClr>
            </a:solidFill>
            <a:prstDash val="solid"/>
            <a:round/>
            <a:headEnd type="none" w="med" len="med"/>
            <a:tailEnd type="none" w="med" len="med"/>
          </a:ln>
          <a:effectLst/>
          <a:extLst>
            <a:ext uri="{909E8E84-426E-40DD-AFC4-6F175D3DCCD1}">
              <a14:hiddenFill xmlns:a14="http://schemas.microsoft.com/office/drawing/2010/main">
                <a:solidFill>
                  <a:srgbClr val="E4EBF0">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de-DE" sz="1600" b="0" i="0" u="none" strike="noStrike" cap="none" normalizeH="0" baseline="0" smtClean="0">
              <a:ln>
                <a:noFill/>
              </a:ln>
              <a:solidFill>
                <a:schemeClr val="tx1"/>
              </a:solidFill>
              <a:effectLst/>
              <a:latin typeface="Arial" panose="020B0604020202020204" pitchFamily="34" charset="0"/>
            </a:endParaRPr>
          </a:p>
        </p:txBody>
      </p:sp>
      <p:pic>
        <p:nvPicPr>
          <p:cNvPr id="5" name="图片 4"/>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iming>
    <p:tnLst>
      <p:par>
        <p:cTn id="1" dur="indefinite" restart="never" nodeType="tmRoot"/>
      </p:par>
    </p:tnLst>
  </p:timing>
  <p:hf hdr="0"/>
  <p:txStyles>
    <p:titleStyle>
      <a:lvl1pPr algn="l" rtl="0" eaLnBrk="0" fontAlgn="base" hangingPunct="0">
        <a:spcBef>
          <a:spcPct val="0"/>
        </a:spcBef>
        <a:spcAft>
          <a:spcPct val="0"/>
        </a:spcAft>
        <a:defRPr sz="24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tx2"/>
          </a:solidFill>
          <a:latin typeface="Arial" panose="020B0604020202020204" pitchFamily="34" charset="0"/>
        </a:defRPr>
      </a:lvl2pPr>
      <a:lvl3pPr algn="l" rtl="0" eaLnBrk="0" fontAlgn="base" hangingPunct="0">
        <a:spcBef>
          <a:spcPct val="0"/>
        </a:spcBef>
        <a:spcAft>
          <a:spcPct val="0"/>
        </a:spcAft>
        <a:defRPr sz="2400">
          <a:solidFill>
            <a:schemeClr val="tx2"/>
          </a:solidFill>
          <a:latin typeface="Arial" panose="020B0604020202020204" pitchFamily="34" charset="0"/>
        </a:defRPr>
      </a:lvl3pPr>
      <a:lvl4pPr algn="l" rtl="0" eaLnBrk="0" fontAlgn="base" hangingPunct="0">
        <a:spcBef>
          <a:spcPct val="0"/>
        </a:spcBef>
        <a:spcAft>
          <a:spcPct val="0"/>
        </a:spcAft>
        <a:defRPr sz="2400">
          <a:solidFill>
            <a:schemeClr val="tx2"/>
          </a:solidFill>
          <a:latin typeface="Arial" panose="020B0604020202020204" pitchFamily="34" charset="0"/>
        </a:defRPr>
      </a:lvl4pPr>
      <a:lvl5pPr algn="l" rtl="0" eaLnBrk="0" fontAlgn="base" hangingPunct="0">
        <a:spcBef>
          <a:spcPct val="0"/>
        </a:spcBef>
        <a:spcAft>
          <a:spcPct val="0"/>
        </a:spcAft>
        <a:defRPr sz="2400">
          <a:solidFill>
            <a:schemeClr val="tx2"/>
          </a:solidFill>
          <a:latin typeface="Arial" panose="020B0604020202020204" pitchFamily="34" charset="0"/>
        </a:defRPr>
      </a:lvl5pPr>
      <a:lvl6pPr marL="457200" algn="l" rtl="0" fontAlgn="base">
        <a:spcBef>
          <a:spcPct val="0"/>
        </a:spcBef>
        <a:spcAft>
          <a:spcPct val="0"/>
        </a:spcAft>
        <a:defRPr sz="2400">
          <a:solidFill>
            <a:schemeClr val="tx2"/>
          </a:solidFill>
          <a:latin typeface="Arial" panose="020B0604020202020204" pitchFamily="34" charset="0"/>
        </a:defRPr>
      </a:lvl6pPr>
      <a:lvl7pPr marL="914400" algn="l" rtl="0" fontAlgn="base">
        <a:spcBef>
          <a:spcPct val="0"/>
        </a:spcBef>
        <a:spcAft>
          <a:spcPct val="0"/>
        </a:spcAft>
        <a:defRPr sz="2400">
          <a:solidFill>
            <a:schemeClr val="tx2"/>
          </a:solidFill>
          <a:latin typeface="Arial" panose="020B0604020202020204" pitchFamily="34" charset="0"/>
        </a:defRPr>
      </a:lvl7pPr>
      <a:lvl8pPr marL="1371600" algn="l" rtl="0" fontAlgn="base">
        <a:spcBef>
          <a:spcPct val="0"/>
        </a:spcBef>
        <a:spcAft>
          <a:spcPct val="0"/>
        </a:spcAft>
        <a:defRPr sz="2400">
          <a:solidFill>
            <a:schemeClr val="tx2"/>
          </a:solidFill>
          <a:latin typeface="Arial" panose="020B0604020202020204" pitchFamily="34" charset="0"/>
        </a:defRPr>
      </a:lvl8pPr>
      <a:lvl9pPr marL="1828800" algn="l" rtl="0" fontAlgn="base">
        <a:spcBef>
          <a:spcPct val="0"/>
        </a:spcBef>
        <a:spcAft>
          <a:spcPct val="0"/>
        </a:spcAft>
        <a:defRPr sz="2400">
          <a:solidFill>
            <a:schemeClr val="tx2"/>
          </a:solidFill>
          <a:latin typeface="Arial" panose="020B0604020202020204" pitchFamily="34" charset="0"/>
        </a:defRPr>
      </a:lvl9pPr>
    </p:titleStyle>
    <p:body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7.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4.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25056"/>
          <a:stretch>
            <a:fillRect/>
          </a:stretch>
        </p:blipFill>
        <p:spPr>
          <a:xfrm>
            <a:off x="-248" y="3860"/>
            <a:ext cx="12192000" cy="7029400"/>
          </a:xfrm>
          <a:prstGeom prst="rect">
            <a:avLst/>
          </a:prstGeom>
        </p:spPr>
      </p:pic>
      <p:sp>
        <p:nvSpPr>
          <p:cNvPr id="3" name="矩形 2"/>
          <p:cNvSpPr/>
          <p:nvPr/>
        </p:nvSpPr>
        <p:spPr>
          <a:xfrm>
            <a:off x="2945765" y="4650105"/>
            <a:ext cx="5553075" cy="1445260"/>
          </a:xfrm>
          <a:prstGeom prst="rect">
            <a:avLst/>
          </a:prstGeom>
          <a:noFill/>
          <a:ln>
            <a:noFill/>
          </a:ln>
        </p:spPr>
        <p:txBody>
          <a:bodyPr wrap="square" rtlCol="0" anchor="t">
            <a:spAutoFit/>
          </a:bodyPr>
          <a:p>
            <a:pPr algn="ctr"/>
            <a:r>
              <a:rPr lang="zh-CN" altLang="en-US" sz="4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charset="-122"/>
                <a:ea typeface="华文楷体" panose="02010600040101010101" charset="-122"/>
                <a:cs typeface="华文楷体" panose="02010600040101010101" charset="-122"/>
              </a:rPr>
              <a:t>郭  砚  扉</a:t>
            </a:r>
            <a:endParaRPr lang="zh-CN" altLang="en-US" sz="4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charset="-122"/>
              <a:ea typeface="华文楷体" panose="02010600040101010101" charset="-122"/>
              <a:cs typeface="华文楷体" panose="02010600040101010101" charset="-122"/>
            </a:endParaRPr>
          </a:p>
          <a:p>
            <a:pPr algn="ctr">
              <a:lnSpc>
                <a:spcPct val="20000"/>
              </a:lnSpc>
            </a:pPr>
            <a:endParaRPr lang="zh-CN" altLang="en-US" sz="4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charset="-122"/>
              <a:ea typeface="华文楷体" panose="02010600040101010101" charset="-122"/>
              <a:cs typeface="华文楷体" panose="02010600040101010101" charset="-122"/>
            </a:endParaRPr>
          </a:p>
          <a:p>
            <a:pPr algn="ctr"/>
            <a:r>
              <a:rPr lang="zh-CN" altLang="en-US" sz="4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charset="-122"/>
                <a:ea typeface="华文楷体" panose="02010600040101010101" charset="-122"/>
                <a:cs typeface="华文楷体" panose="02010600040101010101" charset="-122"/>
              </a:rPr>
              <a:t>2019年11月2</a:t>
            </a:r>
            <a:r>
              <a:rPr lang="en-US" altLang="zh-CN" sz="4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charset="-122"/>
                <a:ea typeface="华文楷体" panose="02010600040101010101" charset="-122"/>
                <a:cs typeface="华文楷体" panose="02010600040101010101" charset="-122"/>
              </a:rPr>
              <a:t>2</a:t>
            </a:r>
            <a:r>
              <a:rPr lang="zh-CN" altLang="en-US" sz="4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charset="-122"/>
                <a:ea typeface="华文楷体" panose="02010600040101010101" charset="-122"/>
                <a:cs typeface="华文楷体" panose="02010600040101010101" charset="-122"/>
              </a:rPr>
              <a:t>日 </a:t>
            </a:r>
            <a:endParaRPr lang="zh-CN" altLang="en-US" sz="4000" b="1">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charset="-122"/>
              <a:ea typeface="华文楷体" panose="02010600040101010101" charset="-122"/>
              <a:cs typeface="华文楷体" panose="02010600040101010101" charset="-122"/>
            </a:endParaRPr>
          </a:p>
        </p:txBody>
      </p:sp>
      <p:pic>
        <p:nvPicPr>
          <p:cNvPr id="7" name="图片 6" descr="C:/Users/66097801/AppData/Local/Temp/kaimatting_20191121093229/output_20191121093247..pngoutput_20191121093247."/>
          <p:cNvPicPr>
            <a:picLocks noChangeAspect="1"/>
          </p:cNvPicPr>
          <p:nvPr/>
        </p:nvPicPr>
        <p:blipFill>
          <a:blip r:embed="rId3"/>
          <a:stretch>
            <a:fillRect/>
          </a:stretch>
        </p:blipFill>
        <p:spPr>
          <a:xfrm>
            <a:off x="349250" y="211455"/>
            <a:ext cx="1130935" cy="1175385"/>
          </a:xfrm>
          <a:prstGeom prst="rect">
            <a:avLst/>
          </a:prstGeom>
        </p:spPr>
      </p:pic>
      <p:pic>
        <p:nvPicPr>
          <p:cNvPr id="9" name="图片 8" descr="图片3"/>
          <p:cNvPicPr>
            <a:picLocks noChangeAspect="1"/>
          </p:cNvPicPr>
          <p:nvPr/>
        </p:nvPicPr>
        <p:blipFill>
          <a:blip r:embed="rId4"/>
          <a:stretch>
            <a:fillRect/>
          </a:stretch>
        </p:blipFill>
        <p:spPr>
          <a:xfrm>
            <a:off x="220345" y="1728470"/>
            <a:ext cx="11765915" cy="16173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27"/>
          <p:cNvSpPr txBox="1">
            <a:spLocks noChangeArrowheads="1"/>
          </p:cNvSpPr>
          <p:nvPr/>
        </p:nvSpPr>
        <p:spPr bwMode="auto">
          <a:xfrm>
            <a:off x="4207406" y="710771"/>
            <a:ext cx="7752184" cy="57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rPr>
              <a:t>以标准体系抓物业管理的情况</a:t>
            </a:r>
            <a:endPar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0" name="组合 9"/>
          <p:cNvGrpSpPr/>
          <p:nvPr/>
        </p:nvGrpSpPr>
        <p:grpSpPr>
          <a:xfrm>
            <a:off x="3130198" y="557649"/>
            <a:ext cx="914400" cy="914400"/>
            <a:chOff x="3093368" y="1319014"/>
            <a:chExt cx="914400" cy="914400"/>
          </a:xfrm>
        </p:grpSpPr>
        <p:sp>
          <p:nvSpPr>
            <p:cNvPr id="11" name="椭圆 10"/>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2" name="文本框 11"/>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3" name="组合 12"/>
          <p:cNvGrpSpPr/>
          <p:nvPr/>
        </p:nvGrpSpPr>
        <p:grpSpPr>
          <a:xfrm>
            <a:off x="3167028" y="1622748"/>
            <a:ext cx="914400" cy="914400"/>
            <a:chOff x="3093368" y="1319014"/>
            <a:chExt cx="914400" cy="914400"/>
          </a:xfrm>
        </p:grpSpPr>
        <p:sp>
          <p:nvSpPr>
            <p:cNvPr id="14" name="椭圆 13"/>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 name="文本框 14"/>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6" name="组合 15"/>
          <p:cNvGrpSpPr/>
          <p:nvPr/>
        </p:nvGrpSpPr>
        <p:grpSpPr>
          <a:xfrm>
            <a:off x="3167028" y="2735473"/>
            <a:ext cx="914400" cy="914400"/>
            <a:chOff x="3093368" y="1319014"/>
            <a:chExt cx="914400" cy="914400"/>
          </a:xfrm>
        </p:grpSpPr>
        <p:sp>
          <p:nvSpPr>
            <p:cNvPr id="17" name="椭圆 16"/>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8" name="文本框 17"/>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9" name="Rectangle 1027"/>
          <p:cNvSpPr txBox="1">
            <a:spLocks noChangeArrowheads="1"/>
          </p:cNvSpPr>
          <p:nvPr/>
        </p:nvSpPr>
        <p:spPr bwMode="auto">
          <a:xfrm>
            <a:off x="4236616" y="1775870"/>
            <a:ext cx="7752184" cy="57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rPr>
              <a:t>深化能源管理体系建设助力管理水平提升情况</a:t>
            </a:r>
            <a:endPar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0" name="Rectangle 1027"/>
          <p:cNvSpPr txBox="1">
            <a:spLocks noChangeArrowheads="1"/>
          </p:cNvSpPr>
          <p:nvPr/>
        </p:nvSpPr>
        <p:spPr bwMode="auto">
          <a:xfrm>
            <a:off x="4236487" y="2904107"/>
            <a:ext cx="7516266" cy="57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rPr>
              <a:t>如何抓好自管楼宇物业管理情况 </a:t>
            </a:r>
            <a:endPar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Rectangle 1027"/>
          <p:cNvSpPr txBox="1">
            <a:spLocks noChangeArrowheads="1"/>
          </p:cNvSpPr>
          <p:nvPr/>
        </p:nvSpPr>
        <p:spPr bwMode="auto">
          <a:xfrm>
            <a:off x="4236720" y="4049395"/>
            <a:ext cx="769302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rPr>
              <a:t>教育部机关办公区生活垃圾强制分类工作情况</a:t>
            </a:r>
            <a:endPar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5" name="Rectangle 1027"/>
          <p:cNvSpPr txBox="1">
            <a:spLocks noChangeArrowheads="1"/>
          </p:cNvSpPr>
          <p:nvPr/>
        </p:nvSpPr>
        <p:spPr bwMode="auto">
          <a:xfrm>
            <a:off x="4295140" y="5233670"/>
            <a:ext cx="7635240"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rPr>
              <a:t>以党建引领做好群团工作，凝心聚力干事创业</a:t>
            </a:r>
            <a:endParaRPr kumimoji="1" lang="zh-CN" altLang="en-US" sz="30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8" name="组合 7"/>
          <p:cNvGrpSpPr/>
          <p:nvPr/>
        </p:nvGrpSpPr>
        <p:grpSpPr>
          <a:xfrm>
            <a:off x="3131468" y="3896253"/>
            <a:ext cx="914400" cy="914400"/>
            <a:chOff x="3093368" y="1319014"/>
            <a:chExt cx="914400" cy="914400"/>
          </a:xfrm>
        </p:grpSpPr>
        <p:sp>
          <p:nvSpPr>
            <p:cNvPr id="21" name="椭圆 20"/>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2" name="文本框 21"/>
            <p:cNvSpPr txBox="1"/>
            <p:nvPr/>
          </p:nvSpPr>
          <p:spPr>
            <a:xfrm>
              <a:off x="3093368" y="1319014"/>
              <a:ext cx="914400" cy="914400"/>
            </a:xfrm>
            <a:prstGeom prst="rect">
              <a:avLst/>
            </a:prstGeom>
            <a:noFill/>
          </p:spPr>
          <p:txBody>
            <a:bodyPr wrap="none" lIns="0" tIns="0" rIns="0" bIns="0" rtlCol="0" anchor="ctr">
              <a:noAutofit/>
            </a:bodyPr>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04</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24" name="组合 23"/>
          <p:cNvGrpSpPr/>
          <p:nvPr/>
        </p:nvGrpSpPr>
        <p:grpSpPr>
          <a:xfrm>
            <a:off x="3130833" y="5065923"/>
            <a:ext cx="914400" cy="914400"/>
            <a:chOff x="3093368" y="1319014"/>
            <a:chExt cx="914400" cy="914400"/>
          </a:xfrm>
        </p:grpSpPr>
        <p:sp>
          <p:nvSpPr>
            <p:cNvPr id="25" name="椭圆 24"/>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6" name="文本框 25"/>
            <p:cNvSpPr txBox="1"/>
            <p:nvPr/>
          </p:nvSpPr>
          <p:spPr>
            <a:xfrm>
              <a:off x="3093368" y="1319014"/>
              <a:ext cx="914400" cy="914400"/>
            </a:xfrm>
            <a:prstGeom prst="rect">
              <a:avLst/>
            </a:prstGeom>
            <a:noFill/>
          </p:spPr>
          <p:txBody>
            <a:bodyPr wrap="none" lIns="0" tIns="0" rIns="0" bIns="0" rtlCol="0" anchor="ctr">
              <a:noAutofit/>
            </a:bodyPr>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05</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pic>
        <p:nvPicPr>
          <p:cNvPr id="27" name="图片 26" descr="C:/Users/66097801/AppData/Local/Temp/kaimatting_20191121093229/output_20191121093247..pngoutput_20191121093247."/>
          <p:cNvPicPr>
            <a:picLocks noChangeAspect="1"/>
          </p:cNvPicPr>
          <p:nvPr/>
        </p:nvPicPr>
        <p:blipFill>
          <a:blip r:embed="rId1"/>
          <a:stretch>
            <a:fillRect/>
          </a:stretch>
        </p:blipFill>
        <p:spPr>
          <a:xfrm>
            <a:off x="1016000" y="254635"/>
            <a:ext cx="1120140" cy="1165860"/>
          </a:xfrm>
          <a:prstGeom prst="rect">
            <a:avLst/>
          </a:prstGeom>
        </p:spPr>
      </p:pic>
      <p:pic>
        <p:nvPicPr>
          <p:cNvPr id="30" name="图片 29" descr="图片5"/>
          <p:cNvPicPr>
            <a:picLocks noChangeAspect="1"/>
          </p:cNvPicPr>
          <p:nvPr/>
        </p:nvPicPr>
        <p:blipFill>
          <a:blip r:embed="rId2"/>
          <a:stretch>
            <a:fillRect/>
          </a:stretch>
        </p:blipFill>
        <p:spPr>
          <a:xfrm>
            <a:off x="977900" y="1467485"/>
            <a:ext cx="1158240" cy="34201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4294967295"/>
          </p:nvPr>
        </p:nvSpPr>
        <p:spPr>
          <a:xfrm>
            <a:off x="4371975" y="1471930"/>
            <a:ext cx="7206615" cy="578485"/>
          </a:xfrm>
        </p:spPr>
        <p:txBody>
          <a:bodyPr/>
          <a:lstStyle/>
          <a:p>
            <a:pPr eaLnBrk="1" hangingPunct="1">
              <a:lnSpc>
                <a:spcPct val="100000"/>
              </a:lnSpc>
              <a:spcBef>
                <a:spcPct val="20000"/>
              </a:spcBef>
              <a:buClrTx/>
              <a:buSzTx/>
              <a:buFontTx/>
              <a:buNone/>
            </a:pPr>
            <a:r>
              <a:rPr kumimoji="1" lang="zh-CN" altLang="en-US" sz="3200" b="1" dirty="0" smtClean="0">
                <a:latin typeface="Impact" panose="020B0806030902050204" pitchFamily="34" charset="0"/>
                <a:ea typeface="微软雅黑" panose="020B0503020204020204" pitchFamily="34" charset="-122"/>
                <a:cs typeface="+mn-ea"/>
                <a:sym typeface="Impact" panose="020B0806030902050204" pitchFamily="34" charset="0"/>
              </a:rPr>
              <a:t>注重加强培训，提高队伍整体管理素质</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 name="组合 2"/>
          <p:cNvGrpSpPr/>
          <p:nvPr/>
        </p:nvGrpSpPr>
        <p:grpSpPr>
          <a:xfrm>
            <a:off x="3093368" y="1319014"/>
            <a:ext cx="914400" cy="914400"/>
            <a:chOff x="3093368" y="1319014"/>
            <a:chExt cx="914400" cy="914400"/>
          </a:xfrm>
        </p:grpSpPr>
        <p:sp>
          <p:nvSpPr>
            <p:cNvPr id="5" name="椭圆 4"/>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 name="文本框 1"/>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 name="组合 8"/>
          <p:cNvGrpSpPr/>
          <p:nvPr/>
        </p:nvGrpSpPr>
        <p:grpSpPr>
          <a:xfrm>
            <a:off x="3093368" y="2861975"/>
            <a:ext cx="914400" cy="914400"/>
            <a:chOff x="3093368" y="1319014"/>
            <a:chExt cx="914400" cy="914400"/>
          </a:xfrm>
        </p:grpSpPr>
        <p:sp>
          <p:nvSpPr>
            <p:cNvPr id="10" name="椭圆 9"/>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 name="文本框 10"/>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2" name="组合 11"/>
          <p:cNvGrpSpPr/>
          <p:nvPr/>
        </p:nvGrpSpPr>
        <p:grpSpPr>
          <a:xfrm>
            <a:off x="3093368" y="4404936"/>
            <a:ext cx="914400" cy="914400"/>
            <a:chOff x="3093368" y="1319014"/>
            <a:chExt cx="914400" cy="914400"/>
          </a:xfrm>
        </p:grpSpPr>
        <p:sp>
          <p:nvSpPr>
            <p:cNvPr id="13" name="椭圆 12"/>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 name="文本框 13"/>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矩形 6"/>
          <p:cNvSpPr/>
          <p:nvPr/>
        </p:nvSpPr>
        <p:spPr>
          <a:xfrm>
            <a:off x="3187817" y="-1035496"/>
            <a:ext cx="6096000" cy="634020"/>
          </a:xfrm>
          <a:prstGeom prst="rect">
            <a:avLst/>
          </a:prstGeom>
        </p:spPr>
        <p:txBody>
          <a:bodyPr>
            <a:spAutoFit/>
          </a:bodyPr>
          <a:lstStyle/>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Rectangle 1027"/>
          <p:cNvSpPr txBox="1">
            <a:spLocks noChangeArrowheads="1"/>
          </p:cNvSpPr>
          <p:nvPr/>
        </p:nvSpPr>
        <p:spPr bwMode="auto">
          <a:xfrm>
            <a:off x="4439920" y="297878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rPr>
              <a:t>注重服务质量，提高物业管理保障水平</a:t>
            </a:r>
            <a:endPar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Rectangle 1027"/>
          <p:cNvSpPr txBox="1">
            <a:spLocks noChangeArrowheads="1"/>
          </p:cNvSpPr>
          <p:nvPr/>
        </p:nvSpPr>
        <p:spPr bwMode="auto">
          <a:xfrm>
            <a:off x="4439920" y="453834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None/>
            </a:pPr>
            <a:r>
              <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rPr>
              <a:t>注重创新实践，不断完善管理体系</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Rectangle 1027"/>
          <p:cNvSpPr>
            <a:spLocks noGrp="1" noChangeArrowheads="1"/>
          </p:cNvSpPr>
          <p:nvPr/>
        </p:nvSpPr>
        <p:spPr>
          <a:xfrm>
            <a:off x="1540510" y="180340"/>
            <a:ext cx="7206615" cy="578485"/>
          </a:xfrm>
          <a:prstGeom prst="rect">
            <a:avLst/>
          </a:prstGeom>
          <a:noFill/>
          <a:ln>
            <a:noFill/>
          </a:ln>
          <a:effec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lnSpc>
                <a:spcPct val="100000"/>
              </a:lnSpc>
              <a:spcBef>
                <a:spcPct val="20000"/>
              </a:spcBef>
              <a:buClrTx/>
              <a:buSzTx/>
              <a:buFontTx/>
              <a:buNone/>
            </a:pPr>
            <a:r>
              <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rPr>
              <a:t>以标准体系抓物业管理的情况</a:t>
            </a:r>
            <a:endPar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8" name="图片 7" descr="截图20191121085610"/>
          <p:cNvPicPr>
            <a:picLocks noChangeAspect="1"/>
          </p:cNvPicPr>
          <p:nvPr/>
        </p:nvPicPr>
        <p:blipFill>
          <a:blip r:embed="rId1"/>
          <a:srcRect l="74103" t="188810" r="-84473" b="-188810"/>
          <a:stretch>
            <a:fillRect/>
          </a:stretch>
        </p:blipFill>
        <p:spPr>
          <a:xfrm>
            <a:off x="504825" y="225425"/>
            <a:ext cx="1250315" cy="533400"/>
          </a:xfrm>
          <a:prstGeom prst="rect">
            <a:avLst/>
          </a:prstGeom>
        </p:spPr>
      </p:pic>
      <p:pic>
        <p:nvPicPr>
          <p:cNvPr id="15" name="图片 14" descr="截图20191121085610"/>
          <p:cNvPicPr>
            <a:picLocks noChangeAspect="1"/>
          </p:cNvPicPr>
          <p:nvPr/>
        </p:nvPicPr>
        <p:blipFill>
          <a:blip r:embed="rId1"/>
          <a:stretch>
            <a:fillRect/>
          </a:stretch>
        </p:blipFill>
        <p:spPr>
          <a:xfrm>
            <a:off x="1905" y="180340"/>
            <a:ext cx="1243965" cy="534035"/>
          </a:xfrm>
          <a:prstGeom prst="rect">
            <a:avLst/>
          </a:prstGeom>
        </p:spPr>
      </p:pic>
      <p:pic>
        <p:nvPicPr>
          <p:cNvPr id="19" name="图片 18" descr="C:/Users/66097801/AppData/Local/Temp/kaimatting_20191121093229/output_20191121093247..pngoutput_20191121093247."/>
          <p:cNvPicPr>
            <a:picLocks noChangeAspect="1"/>
          </p:cNvPicPr>
          <p:nvPr/>
        </p:nvPicPr>
        <p:blipFill>
          <a:blip r:embed="rId2"/>
          <a:stretch>
            <a:fillRect/>
          </a:stretch>
        </p:blipFill>
        <p:spPr>
          <a:xfrm>
            <a:off x="79375" y="194310"/>
            <a:ext cx="487045" cy="506730"/>
          </a:xfrm>
          <a:prstGeom prst="rect">
            <a:avLst/>
          </a:prstGeom>
        </p:spPr>
      </p:pic>
      <p:pic>
        <p:nvPicPr>
          <p:cNvPr id="20" name="图片 19" descr="图片6"/>
          <p:cNvPicPr>
            <a:picLocks noChangeAspect="1"/>
          </p:cNvPicPr>
          <p:nvPr/>
        </p:nvPicPr>
        <p:blipFill>
          <a:blip r:embed="rId3"/>
          <a:stretch>
            <a:fillRect/>
          </a:stretch>
        </p:blipFill>
        <p:spPr>
          <a:xfrm>
            <a:off x="894080" y="941705"/>
            <a:ext cx="1572895" cy="4974590"/>
          </a:xfrm>
          <a:prstGeom prst="rect">
            <a:avLst/>
          </a:prstGeom>
        </p:spPr>
      </p:pic>
    </p:spTree>
  </p:cSld>
  <p:clrMapOvr>
    <a:masterClrMapping/>
  </p:clrMapOvr>
  <p:transition spd="slow">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50000">
                                          <p:cBhvr additive="base">
                                            <p:cTn id="1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14:presetBounceEnd="5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5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4294967295"/>
          </p:nvPr>
        </p:nvSpPr>
        <p:spPr>
          <a:xfrm>
            <a:off x="4371975" y="1826895"/>
            <a:ext cx="7206615" cy="578485"/>
          </a:xfrm>
        </p:spPr>
        <p:txBody>
          <a:bodyPr/>
          <a:lstStyle/>
          <a:p>
            <a:pPr marL="0" indent="0" eaLnBrk="1" hangingPunct="1">
              <a:lnSpc>
                <a:spcPct val="120000"/>
              </a:lnSpc>
              <a:spcBef>
                <a:spcPct val="20000"/>
              </a:spcBef>
              <a:buClrTx/>
              <a:buSzTx/>
              <a:buFontTx/>
              <a:buNone/>
            </a:pPr>
            <a:r>
              <a:rPr kumimoji="1" lang="zh-CN" altLang="en-US" sz="3200" b="1" dirty="0" smtClean="0">
                <a:latin typeface="Impact" panose="020B0806030902050204" pitchFamily="34" charset="0"/>
                <a:ea typeface="微软雅黑" panose="020B0503020204020204" pitchFamily="34" charset="-122"/>
                <a:cs typeface="+mn-ea"/>
                <a:sym typeface="Impact" panose="020B0806030902050204" pitchFamily="34" charset="0"/>
              </a:rPr>
              <a:t>紧紧抓住试点契机高标准抓好能源管理体系建设</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 name="组合 2"/>
          <p:cNvGrpSpPr/>
          <p:nvPr/>
        </p:nvGrpSpPr>
        <p:grpSpPr>
          <a:xfrm>
            <a:off x="3093368" y="1997829"/>
            <a:ext cx="914400" cy="914400"/>
            <a:chOff x="3093368" y="1319014"/>
            <a:chExt cx="914400" cy="914400"/>
          </a:xfrm>
        </p:grpSpPr>
        <p:sp>
          <p:nvSpPr>
            <p:cNvPr id="5" name="椭圆 4"/>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 name="文本框 1"/>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 name="组合 8"/>
          <p:cNvGrpSpPr/>
          <p:nvPr/>
        </p:nvGrpSpPr>
        <p:grpSpPr>
          <a:xfrm>
            <a:off x="3108608" y="4229130"/>
            <a:ext cx="914400" cy="914400"/>
            <a:chOff x="3093368" y="1319014"/>
            <a:chExt cx="914400" cy="914400"/>
          </a:xfrm>
        </p:grpSpPr>
        <p:sp>
          <p:nvSpPr>
            <p:cNvPr id="10" name="椭圆 9"/>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 name="文本框 10"/>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矩形 6"/>
          <p:cNvSpPr/>
          <p:nvPr/>
        </p:nvSpPr>
        <p:spPr>
          <a:xfrm>
            <a:off x="3187817" y="-1035496"/>
            <a:ext cx="6096000" cy="634020"/>
          </a:xfrm>
          <a:prstGeom prst="rect">
            <a:avLst/>
          </a:prstGeom>
        </p:spPr>
        <p:txBody>
          <a:bodyPr>
            <a:spAutoFit/>
          </a:bodyPr>
          <a:lstStyle/>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Rectangle 1027"/>
          <p:cNvSpPr txBox="1">
            <a:spLocks noChangeArrowheads="1"/>
          </p:cNvSpPr>
          <p:nvPr/>
        </p:nvSpPr>
        <p:spPr bwMode="auto">
          <a:xfrm>
            <a:off x="4455160" y="4345940"/>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rPr>
              <a:t>创新推动智能化节能监管平台建设</a:t>
            </a:r>
            <a:endPar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15" name="图片 14" descr="截图20191121085610"/>
          <p:cNvPicPr>
            <a:picLocks noChangeAspect="1"/>
          </p:cNvPicPr>
          <p:nvPr/>
        </p:nvPicPr>
        <p:blipFill>
          <a:blip r:embed="rId1"/>
          <a:stretch>
            <a:fillRect/>
          </a:stretch>
        </p:blipFill>
        <p:spPr>
          <a:xfrm>
            <a:off x="-52705" y="179705"/>
            <a:ext cx="1243965" cy="534035"/>
          </a:xfrm>
          <a:prstGeom prst="rect">
            <a:avLst/>
          </a:prstGeom>
        </p:spPr>
      </p:pic>
      <p:sp>
        <p:nvSpPr>
          <p:cNvPr id="4" name="Rectangle 1027"/>
          <p:cNvSpPr>
            <a:spLocks noGrp="1" noChangeArrowheads="1"/>
          </p:cNvSpPr>
          <p:nvPr/>
        </p:nvSpPr>
        <p:spPr>
          <a:xfrm>
            <a:off x="1499235" y="207010"/>
            <a:ext cx="9291320" cy="578485"/>
          </a:xfrm>
          <a:prstGeom prst="rect">
            <a:avLst/>
          </a:prstGeom>
          <a:noFill/>
          <a:ln>
            <a:noFill/>
          </a:ln>
          <a:effec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lnSpc>
                <a:spcPct val="100000"/>
              </a:lnSpc>
              <a:spcBef>
                <a:spcPct val="20000"/>
              </a:spcBef>
              <a:buClrTx/>
              <a:buSzTx/>
              <a:buFontTx/>
              <a:buNone/>
            </a:pPr>
            <a:r>
              <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rPr>
              <a:t>深化能源管理体系建设助力管理水平提升情况</a:t>
            </a:r>
            <a:endPar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19" name="图片 18" descr="C:/Users/66097801/AppData/Local/Temp/kaimatting_20191121093229/output_20191121093247..pngoutput_20191121093247."/>
          <p:cNvPicPr>
            <a:picLocks noChangeAspect="1"/>
          </p:cNvPicPr>
          <p:nvPr/>
        </p:nvPicPr>
        <p:blipFill>
          <a:blip r:embed="rId2"/>
          <a:stretch>
            <a:fillRect/>
          </a:stretch>
        </p:blipFill>
        <p:spPr>
          <a:xfrm>
            <a:off x="79375" y="194310"/>
            <a:ext cx="487045" cy="506730"/>
          </a:xfrm>
          <a:prstGeom prst="rect">
            <a:avLst/>
          </a:prstGeom>
        </p:spPr>
      </p:pic>
      <p:pic>
        <p:nvPicPr>
          <p:cNvPr id="8" name="图片 7" descr="图片7"/>
          <p:cNvPicPr>
            <a:picLocks noChangeAspect="1"/>
          </p:cNvPicPr>
          <p:nvPr/>
        </p:nvPicPr>
        <p:blipFill>
          <a:blip r:embed="rId3"/>
          <a:stretch>
            <a:fillRect/>
          </a:stretch>
        </p:blipFill>
        <p:spPr>
          <a:xfrm>
            <a:off x="881380" y="941705"/>
            <a:ext cx="1572895" cy="4974590"/>
          </a:xfrm>
          <a:prstGeom prst="rect">
            <a:avLst/>
          </a:prstGeom>
        </p:spPr>
      </p:pic>
    </p:spTree>
  </p:cSld>
  <p:clrMapOvr>
    <a:masterClrMapping/>
  </p:clrMapOvr>
  <p:transition spd="slow">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50000">
                                          <p:cBhvr additive="base">
                                            <p:cTn id="1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4294967295"/>
          </p:nvPr>
        </p:nvSpPr>
        <p:spPr>
          <a:xfrm>
            <a:off x="4371975" y="1471930"/>
            <a:ext cx="7579995" cy="578485"/>
          </a:xfrm>
        </p:spPr>
        <p:txBody>
          <a:bodyPr/>
          <a:lstStyle/>
          <a:p>
            <a:pPr eaLnBrk="1" hangingPunct="1">
              <a:lnSpc>
                <a:spcPct val="100000"/>
              </a:lnSpc>
              <a:spcBef>
                <a:spcPct val="20000"/>
              </a:spcBef>
              <a:buClrTx/>
              <a:buSzTx/>
              <a:buFontTx/>
              <a:buNone/>
            </a:pPr>
            <a:r>
              <a:rPr kumimoji="1" lang="zh-CN" altLang="en-US" sz="3200" b="1" dirty="0" smtClean="0">
                <a:latin typeface="Impact" panose="020B0806030902050204" pitchFamily="34" charset="0"/>
                <a:ea typeface="微软雅黑" panose="020B0503020204020204" pitchFamily="34" charset="-122"/>
                <a:cs typeface="+mn-ea"/>
                <a:sym typeface="Impact" panose="020B0806030902050204" pitchFamily="34" charset="0"/>
              </a:rPr>
              <a:t>拓展服务范围，提高自管楼宇宜居舒适度</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 name="组合 2"/>
          <p:cNvGrpSpPr/>
          <p:nvPr/>
        </p:nvGrpSpPr>
        <p:grpSpPr>
          <a:xfrm>
            <a:off x="3093368" y="1319014"/>
            <a:ext cx="914400" cy="914400"/>
            <a:chOff x="3093368" y="1319014"/>
            <a:chExt cx="914400" cy="914400"/>
          </a:xfrm>
        </p:grpSpPr>
        <p:sp>
          <p:nvSpPr>
            <p:cNvPr id="5" name="椭圆 4"/>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 name="文本框 1"/>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 name="组合 8"/>
          <p:cNvGrpSpPr/>
          <p:nvPr/>
        </p:nvGrpSpPr>
        <p:grpSpPr>
          <a:xfrm>
            <a:off x="3093368" y="2861975"/>
            <a:ext cx="914400" cy="914400"/>
            <a:chOff x="3093368" y="1319014"/>
            <a:chExt cx="914400" cy="914400"/>
          </a:xfrm>
        </p:grpSpPr>
        <p:sp>
          <p:nvSpPr>
            <p:cNvPr id="10" name="椭圆 9"/>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 name="文本框 10"/>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2" name="组合 11"/>
          <p:cNvGrpSpPr/>
          <p:nvPr/>
        </p:nvGrpSpPr>
        <p:grpSpPr>
          <a:xfrm>
            <a:off x="3093368" y="4404936"/>
            <a:ext cx="914400" cy="914400"/>
            <a:chOff x="3093368" y="1319014"/>
            <a:chExt cx="914400" cy="914400"/>
          </a:xfrm>
        </p:grpSpPr>
        <p:sp>
          <p:nvSpPr>
            <p:cNvPr id="13" name="椭圆 12"/>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 name="文本框 13"/>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矩形 6"/>
          <p:cNvSpPr/>
          <p:nvPr/>
        </p:nvSpPr>
        <p:spPr>
          <a:xfrm>
            <a:off x="3187817" y="-1035496"/>
            <a:ext cx="6096000" cy="634020"/>
          </a:xfrm>
          <a:prstGeom prst="rect">
            <a:avLst/>
          </a:prstGeom>
        </p:spPr>
        <p:txBody>
          <a:bodyPr>
            <a:spAutoFit/>
          </a:bodyPr>
          <a:lstStyle/>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Rectangle 1027"/>
          <p:cNvSpPr txBox="1">
            <a:spLocks noChangeArrowheads="1"/>
          </p:cNvSpPr>
          <p:nvPr/>
        </p:nvSpPr>
        <p:spPr bwMode="auto">
          <a:xfrm>
            <a:off x="4439920" y="3030220"/>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rPr>
              <a:t>注重联防联控，提高整体治理力度</a:t>
            </a:r>
            <a:endPar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Rectangle 1027"/>
          <p:cNvSpPr txBox="1">
            <a:spLocks noChangeArrowheads="1"/>
          </p:cNvSpPr>
          <p:nvPr/>
        </p:nvSpPr>
        <p:spPr bwMode="auto">
          <a:xfrm>
            <a:off x="4439920" y="4321810"/>
            <a:ext cx="6863715" cy="123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marL="0" indent="0" eaLnBrk="1" hangingPunct="1">
              <a:lnSpc>
                <a:spcPct val="130000"/>
              </a:lnSpc>
              <a:spcBef>
                <a:spcPct val="20000"/>
              </a:spcBef>
              <a:buClrTx/>
              <a:buNone/>
            </a:pPr>
            <a:r>
              <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rPr>
              <a:t>加强信息化管理手段，提高自管楼宇管理品质</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Rectangle 1027"/>
          <p:cNvSpPr>
            <a:spLocks noGrp="1" noChangeArrowheads="1"/>
          </p:cNvSpPr>
          <p:nvPr/>
        </p:nvSpPr>
        <p:spPr>
          <a:xfrm>
            <a:off x="1499235" y="194310"/>
            <a:ext cx="7206615" cy="578485"/>
          </a:xfrm>
          <a:prstGeom prst="rect">
            <a:avLst/>
          </a:prstGeom>
          <a:noFill/>
          <a:ln>
            <a:noFill/>
          </a:ln>
          <a:effec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lnSpc>
                <a:spcPct val="100000"/>
              </a:lnSpc>
              <a:spcBef>
                <a:spcPct val="20000"/>
              </a:spcBef>
              <a:buClrTx/>
              <a:buSzTx/>
              <a:buFontTx/>
              <a:buNone/>
            </a:pPr>
            <a:r>
              <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rPr>
              <a:t>如何抓好自管楼宇物业管理情况</a:t>
            </a:r>
            <a:endPar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15" name="图片 14" descr="截图20191121085610"/>
          <p:cNvPicPr>
            <a:picLocks noChangeAspect="1"/>
          </p:cNvPicPr>
          <p:nvPr/>
        </p:nvPicPr>
        <p:blipFill>
          <a:blip r:embed="rId1"/>
          <a:stretch>
            <a:fillRect/>
          </a:stretch>
        </p:blipFill>
        <p:spPr>
          <a:xfrm>
            <a:off x="1905" y="180340"/>
            <a:ext cx="1243965" cy="534035"/>
          </a:xfrm>
          <a:prstGeom prst="rect">
            <a:avLst/>
          </a:prstGeom>
        </p:spPr>
      </p:pic>
      <p:pic>
        <p:nvPicPr>
          <p:cNvPr id="19" name="图片 18" descr="C:/Users/66097801/AppData/Local/Temp/kaimatting_20191121093229/output_20191121093247..pngoutput_20191121093247."/>
          <p:cNvPicPr>
            <a:picLocks noChangeAspect="1"/>
          </p:cNvPicPr>
          <p:nvPr/>
        </p:nvPicPr>
        <p:blipFill>
          <a:blip r:embed="rId2"/>
          <a:stretch>
            <a:fillRect/>
          </a:stretch>
        </p:blipFill>
        <p:spPr>
          <a:xfrm>
            <a:off x="79375" y="194310"/>
            <a:ext cx="487045" cy="506730"/>
          </a:xfrm>
          <a:prstGeom prst="rect">
            <a:avLst/>
          </a:prstGeom>
        </p:spPr>
      </p:pic>
      <p:pic>
        <p:nvPicPr>
          <p:cNvPr id="6" name="图片 5" descr="图片8"/>
          <p:cNvPicPr>
            <a:picLocks noChangeAspect="1"/>
          </p:cNvPicPr>
          <p:nvPr/>
        </p:nvPicPr>
        <p:blipFill>
          <a:blip r:embed="rId3"/>
          <a:stretch>
            <a:fillRect/>
          </a:stretch>
        </p:blipFill>
        <p:spPr>
          <a:xfrm>
            <a:off x="835660" y="941705"/>
            <a:ext cx="1572895" cy="4974590"/>
          </a:xfrm>
          <a:prstGeom prst="rect">
            <a:avLst/>
          </a:prstGeom>
        </p:spPr>
      </p:pic>
    </p:spTree>
  </p:cSld>
  <p:clrMapOvr>
    <a:masterClrMapping/>
  </p:clrMapOvr>
  <p:transition spd="slow">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50000">
                                          <p:cBhvr additive="base">
                                            <p:cTn id="1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14:presetBounceEnd="5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5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4294967295"/>
          </p:nvPr>
        </p:nvSpPr>
        <p:spPr>
          <a:xfrm>
            <a:off x="4372610" y="1115060"/>
            <a:ext cx="7206615" cy="578485"/>
          </a:xfrm>
        </p:spPr>
        <p:txBody>
          <a:bodyPr/>
          <a:lstStyle/>
          <a:p>
            <a:pPr eaLnBrk="1" hangingPunct="1">
              <a:lnSpc>
                <a:spcPct val="100000"/>
              </a:lnSpc>
              <a:spcBef>
                <a:spcPct val="20000"/>
              </a:spcBef>
              <a:buClrTx/>
              <a:buSzTx/>
              <a:buFontTx/>
              <a:buNone/>
            </a:pPr>
            <a:r>
              <a:rPr kumimoji="1" lang="zh-CN" altLang="en-US" sz="3200" b="1" dirty="0" smtClean="0">
                <a:latin typeface="Impact" panose="020B0806030902050204" pitchFamily="34" charset="0"/>
                <a:ea typeface="微软雅黑" panose="020B0503020204020204" pitchFamily="34" charset="-122"/>
                <a:cs typeface="+mn-ea"/>
                <a:sym typeface="Impact" panose="020B0806030902050204" pitchFamily="34" charset="0"/>
              </a:rPr>
              <a:t>职责分工清楚、组织领导到位</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 name="组合 2"/>
          <p:cNvGrpSpPr/>
          <p:nvPr/>
        </p:nvGrpSpPr>
        <p:grpSpPr>
          <a:xfrm>
            <a:off x="3094003" y="962144"/>
            <a:ext cx="914400" cy="914400"/>
            <a:chOff x="3093368" y="1319014"/>
            <a:chExt cx="914400" cy="914400"/>
          </a:xfrm>
        </p:grpSpPr>
        <p:sp>
          <p:nvSpPr>
            <p:cNvPr id="5" name="椭圆 4"/>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 name="文本框 1"/>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 name="组合 8"/>
          <p:cNvGrpSpPr/>
          <p:nvPr/>
        </p:nvGrpSpPr>
        <p:grpSpPr>
          <a:xfrm>
            <a:off x="3109243" y="1976785"/>
            <a:ext cx="914400" cy="914400"/>
            <a:chOff x="3093368" y="1319014"/>
            <a:chExt cx="914400" cy="914400"/>
          </a:xfrm>
        </p:grpSpPr>
        <p:sp>
          <p:nvSpPr>
            <p:cNvPr id="10" name="椭圆 9"/>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 name="文本框 10"/>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2" name="组合 11"/>
          <p:cNvGrpSpPr/>
          <p:nvPr/>
        </p:nvGrpSpPr>
        <p:grpSpPr>
          <a:xfrm>
            <a:off x="3093368" y="3006666"/>
            <a:ext cx="914400" cy="914400"/>
            <a:chOff x="3093368" y="1319014"/>
            <a:chExt cx="914400" cy="914400"/>
          </a:xfrm>
        </p:grpSpPr>
        <p:sp>
          <p:nvSpPr>
            <p:cNvPr id="13" name="椭圆 12"/>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 name="文本框 13"/>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矩形 6"/>
          <p:cNvSpPr/>
          <p:nvPr/>
        </p:nvSpPr>
        <p:spPr>
          <a:xfrm>
            <a:off x="3187817" y="-1035496"/>
            <a:ext cx="6096000" cy="634020"/>
          </a:xfrm>
          <a:prstGeom prst="rect">
            <a:avLst/>
          </a:prstGeom>
        </p:spPr>
        <p:txBody>
          <a:bodyPr>
            <a:spAutoFit/>
          </a:bodyPr>
          <a:lstStyle/>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Rectangle 1027"/>
          <p:cNvSpPr txBox="1">
            <a:spLocks noChangeArrowheads="1"/>
          </p:cNvSpPr>
          <p:nvPr/>
        </p:nvSpPr>
        <p:spPr bwMode="auto">
          <a:xfrm>
            <a:off x="4455795" y="214439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rPr>
              <a:t>分类标准清楚、宣传培训到位</a:t>
            </a:r>
            <a:endPar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Rectangle 1027"/>
          <p:cNvSpPr txBox="1">
            <a:spLocks noChangeArrowheads="1"/>
          </p:cNvSpPr>
          <p:nvPr/>
        </p:nvSpPr>
        <p:spPr bwMode="auto">
          <a:xfrm>
            <a:off x="4439920" y="314007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None/>
            </a:pPr>
            <a:r>
              <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rPr>
              <a:t>操作流程清楚、场地设置到位</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Rectangle 1027"/>
          <p:cNvSpPr>
            <a:spLocks noGrp="1" noChangeArrowheads="1"/>
          </p:cNvSpPr>
          <p:nvPr/>
        </p:nvSpPr>
        <p:spPr>
          <a:xfrm>
            <a:off x="1477010" y="180340"/>
            <a:ext cx="9517380" cy="578485"/>
          </a:xfrm>
          <a:prstGeom prst="rect">
            <a:avLst/>
          </a:prstGeom>
          <a:noFill/>
          <a:ln>
            <a:noFill/>
          </a:ln>
          <a:effec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lnSpc>
                <a:spcPct val="100000"/>
              </a:lnSpc>
              <a:spcBef>
                <a:spcPct val="20000"/>
              </a:spcBef>
              <a:buClrTx/>
              <a:buSzTx/>
              <a:buFontTx/>
              <a:buNone/>
            </a:pPr>
            <a:r>
              <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rPr>
              <a:t>教育部机关办公区生活垃圾强制分类工作情况</a:t>
            </a:r>
            <a:endPar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6" name="组合 5"/>
          <p:cNvGrpSpPr/>
          <p:nvPr/>
        </p:nvGrpSpPr>
        <p:grpSpPr>
          <a:xfrm>
            <a:off x="3109243" y="5100985"/>
            <a:ext cx="914400" cy="914400"/>
            <a:chOff x="3093368" y="1319014"/>
            <a:chExt cx="914400" cy="914400"/>
          </a:xfrm>
        </p:grpSpPr>
        <p:sp>
          <p:nvSpPr>
            <p:cNvPr id="8" name="椭圆 7"/>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5" name="文本框 14"/>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05</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18" name="Rectangle 1027"/>
          <p:cNvSpPr txBox="1">
            <a:spLocks noChangeArrowheads="1"/>
          </p:cNvSpPr>
          <p:nvPr/>
        </p:nvSpPr>
        <p:spPr bwMode="auto">
          <a:xfrm>
            <a:off x="4455795" y="526859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rPr>
              <a:t>目标任务清楚、管理机制到位</a:t>
            </a:r>
            <a:endPar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19" name="组合 18"/>
          <p:cNvGrpSpPr/>
          <p:nvPr/>
        </p:nvGrpSpPr>
        <p:grpSpPr>
          <a:xfrm>
            <a:off x="3093368" y="4036725"/>
            <a:ext cx="914400" cy="914400"/>
            <a:chOff x="3093368" y="1319014"/>
            <a:chExt cx="914400" cy="914400"/>
          </a:xfrm>
        </p:grpSpPr>
        <p:sp>
          <p:nvSpPr>
            <p:cNvPr id="20" name="椭圆 19"/>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1" name="文本框 20"/>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04</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22" name="Rectangle 1027"/>
          <p:cNvSpPr txBox="1">
            <a:spLocks noChangeArrowheads="1"/>
          </p:cNvSpPr>
          <p:nvPr/>
        </p:nvSpPr>
        <p:spPr bwMode="auto">
          <a:xfrm>
            <a:off x="4439920" y="420433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rPr>
              <a:t>分类要求清楚、设施设备到位</a:t>
            </a:r>
            <a:endPar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27" name="图片 26" descr="截图20191121085610"/>
          <p:cNvPicPr>
            <a:picLocks noChangeAspect="1"/>
          </p:cNvPicPr>
          <p:nvPr/>
        </p:nvPicPr>
        <p:blipFill>
          <a:blip r:embed="rId1"/>
          <a:stretch>
            <a:fillRect/>
          </a:stretch>
        </p:blipFill>
        <p:spPr>
          <a:xfrm>
            <a:off x="1905" y="180340"/>
            <a:ext cx="1243965" cy="534035"/>
          </a:xfrm>
          <a:prstGeom prst="rect">
            <a:avLst/>
          </a:prstGeom>
        </p:spPr>
      </p:pic>
      <p:pic>
        <p:nvPicPr>
          <p:cNvPr id="29" name="图片 28" descr="C:/Users/66097801/AppData/Local/Temp/kaimatting_20191121093229/output_20191121093247..pngoutput_20191121093247."/>
          <p:cNvPicPr>
            <a:picLocks noChangeAspect="1"/>
          </p:cNvPicPr>
          <p:nvPr/>
        </p:nvPicPr>
        <p:blipFill>
          <a:blip r:embed="rId2"/>
          <a:stretch>
            <a:fillRect/>
          </a:stretch>
        </p:blipFill>
        <p:spPr>
          <a:xfrm>
            <a:off x="79375" y="194310"/>
            <a:ext cx="487045" cy="506730"/>
          </a:xfrm>
          <a:prstGeom prst="rect">
            <a:avLst/>
          </a:prstGeom>
        </p:spPr>
      </p:pic>
      <p:pic>
        <p:nvPicPr>
          <p:cNvPr id="30" name="图片 29" descr="图片9"/>
          <p:cNvPicPr>
            <a:picLocks noChangeAspect="1"/>
          </p:cNvPicPr>
          <p:nvPr/>
        </p:nvPicPr>
        <p:blipFill>
          <a:blip r:embed="rId3"/>
          <a:stretch>
            <a:fillRect/>
          </a:stretch>
        </p:blipFill>
        <p:spPr>
          <a:xfrm>
            <a:off x="815975" y="942340"/>
            <a:ext cx="1572895" cy="4974590"/>
          </a:xfrm>
          <a:prstGeom prst="rect">
            <a:avLst/>
          </a:prstGeom>
        </p:spPr>
      </p:pic>
    </p:spTree>
  </p:cSld>
  <p:clrMapOvr>
    <a:masterClrMapping/>
  </p:clrMapOvr>
  <p:transition spd="slow">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50000">
                                          <p:cBhvr additive="base">
                                            <p:cTn id="1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14:presetBounceEnd="5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5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P spid="22" grpId="0" animBg="1"/>
          <p:bldP spid="1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4"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2" presetClass="entr" presetSubtype="4"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P spid="22" grpId="0" animBg="1"/>
          <p:bldP spid="18"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027"/>
          <p:cNvSpPr>
            <a:spLocks noGrp="1" noChangeArrowheads="1"/>
          </p:cNvSpPr>
          <p:nvPr>
            <p:ph type="body" idx="4294967295"/>
          </p:nvPr>
        </p:nvSpPr>
        <p:spPr>
          <a:xfrm>
            <a:off x="4371975" y="1471930"/>
            <a:ext cx="7206615" cy="578485"/>
          </a:xfrm>
        </p:spPr>
        <p:txBody>
          <a:bodyPr/>
          <a:lstStyle/>
          <a:p>
            <a:pPr eaLnBrk="1" hangingPunct="1">
              <a:lnSpc>
                <a:spcPct val="100000"/>
              </a:lnSpc>
              <a:spcBef>
                <a:spcPct val="20000"/>
              </a:spcBef>
              <a:buClrTx/>
              <a:buSzTx/>
              <a:buFontTx/>
              <a:buNone/>
            </a:pPr>
            <a:r>
              <a:rPr kumimoji="1" lang="zh-CN" altLang="en-US" sz="3200" b="1" dirty="0" smtClean="0">
                <a:latin typeface="Impact" panose="020B0806030902050204" pitchFamily="34" charset="0"/>
                <a:ea typeface="微软雅黑" panose="020B0503020204020204" pitchFamily="34" charset="-122"/>
                <a:cs typeface="+mn-ea"/>
                <a:sym typeface="Impact" panose="020B0806030902050204" pitchFamily="34" charset="0"/>
              </a:rPr>
              <a:t>抓好党支部建设</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grpSp>
        <p:nvGrpSpPr>
          <p:cNvPr id="3" name="组合 2"/>
          <p:cNvGrpSpPr/>
          <p:nvPr/>
        </p:nvGrpSpPr>
        <p:grpSpPr>
          <a:xfrm>
            <a:off x="3093368" y="1319014"/>
            <a:ext cx="914400" cy="914400"/>
            <a:chOff x="3093368" y="1319014"/>
            <a:chExt cx="914400" cy="914400"/>
          </a:xfrm>
        </p:grpSpPr>
        <p:sp>
          <p:nvSpPr>
            <p:cNvPr id="5" name="椭圆 4"/>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2" name="文本框 1"/>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01</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9" name="组合 8"/>
          <p:cNvGrpSpPr/>
          <p:nvPr/>
        </p:nvGrpSpPr>
        <p:grpSpPr>
          <a:xfrm>
            <a:off x="3093368" y="2861975"/>
            <a:ext cx="914400" cy="914400"/>
            <a:chOff x="3093368" y="1319014"/>
            <a:chExt cx="914400" cy="914400"/>
          </a:xfrm>
        </p:grpSpPr>
        <p:sp>
          <p:nvSpPr>
            <p:cNvPr id="10" name="椭圆 9"/>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1" name="文本框 10"/>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02</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grpSp>
        <p:nvGrpSpPr>
          <p:cNvPr id="12" name="组合 11"/>
          <p:cNvGrpSpPr/>
          <p:nvPr/>
        </p:nvGrpSpPr>
        <p:grpSpPr>
          <a:xfrm>
            <a:off x="3093368" y="4404936"/>
            <a:ext cx="914400" cy="914400"/>
            <a:chOff x="3093368" y="1319014"/>
            <a:chExt cx="914400" cy="914400"/>
          </a:xfrm>
        </p:grpSpPr>
        <p:sp>
          <p:nvSpPr>
            <p:cNvPr id="13" name="椭圆 12"/>
            <p:cNvSpPr/>
            <p:nvPr/>
          </p:nvSpPr>
          <p:spPr>
            <a:xfrm>
              <a:off x="3166485" y="1340768"/>
              <a:ext cx="841283" cy="841283"/>
            </a:xfrm>
            <a:prstGeom prst="ellipse">
              <a:avLst/>
            </a:prstGeom>
            <a:gradFill flip="none" rotWithShape="1">
              <a:gsLst>
                <a:gs pos="0">
                  <a:srgbClr val="BFBFBF"/>
                </a:gs>
                <a:gs pos="80000">
                  <a:srgbClr val="FFFFFF"/>
                </a:gs>
                <a:gs pos="100000">
                  <a:schemeClr val="bg1">
                    <a:tint val="0"/>
                  </a:schemeClr>
                </a:gs>
              </a:gsLst>
              <a:lin ang="2700000" scaled="1"/>
              <a:tileRect/>
            </a:gradFill>
            <a:ln w="28575">
              <a:gradFill flip="none" rotWithShape="1">
                <a:gsLst>
                  <a:gs pos="0">
                    <a:schemeClr val="bg1"/>
                  </a:gs>
                  <a:gs pos="100000">
                    <a:schemeClr val="bg1">
                      <a:lumMod val="85000"/>
                    </a:schemeClr>
                  </a:gs>
                </a:gsLst>
                <a:lin ang="2700000" scaled="1"/>
                <a:tileRect/>
              </a:gradFill>
            </a:ln>
            <a:effectLst>
              <a:outerShdw blurRad="190500" dist="190500" dir="2699986" algn="tl"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000000"/>
                </a:solidFill>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4" name="文本框 13"/>
            <p:cNvSpPr txBox="1"/>
            <p:nvPr/>
          </p:nvSpPr>
          <p:spPr>
            <a:xfrm>
              <a:off x="3093368" y="1319014"/>
              <a:ext cx="914400" cy="914400"/>
            </a:xfrm>
            <a:prstGeom prst="rect">
              <a:avLst/>
            </a:prstGeom>
            <a:noFill/>
          </p:spPr>
          <p:txBody>
            <a:bodyPr wrap="none" lIns="0" tIns="0" rIns="0" bIns="0" rtlCol="0" anchor="ctr">
              <a:noAutofit/>
            </a:bodyPr>
            <a:lstStyle/>
            <a:p>
              <a:pPr algn="ctr"/>
              <a:r>
                <a:rPr lang="en-US" altLang="zh-CN" sz="4000" dirty="0" smtClean="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rPr>
                <a:t>03</a:t>
              </a:r>
              <a:endParaRPr lang="zh-CN" altLang="en-US" sz="4000" dirty="0">
                <a:solidFill>
                  <a:srgbClr val="0070C0"/>
                </a:solidFill>
                <a:latin typeface="Impact" panose="020B0806030902050204" pitchFamily="34" charset="0"/>
                <a:ea typeface="微软雅黑" panose="020B0503020204020204" pitchFamily="34" charset="-122"/>
                <a:cs typeface="+mn-ea"/>
                <a:sym typeface="Impact" panose="020B0806030902050204" pitchFamily="34" charset="0"/>
              </a:endParaRPr>
            </a:p>
          </p:txBody>
        </p:sp>
      </p:grpSp>
      <p:sp>
        <p:nvSpPr>
          <p:cNvPr id="7" name="矩形 6"/>
          <p:cNvSpPr/>
          <p:nvPr/>
        </p:nvSpPr>
        <p:spPr>
          <a:xfrm>
            <a:off x="3187817" y="-1035496"/>
            <a:ext cx="6096000" cy="634020"/>
          </a:xfrm>
          <a:prstGeom prst="rect">
            <a:avLst/>
          </a:prstGeom>
        </p:spPr>
        <p:txBody>
          <a:bodyPr>
            <a:spAutoFit/>
          </a:bodyPr>
          <a:lstStyle/>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a:p>
            <a:pPr eaLnBrk="1" hangingPunct="1">
              <a:lnSpc>
                <a:spcPct val="100000"/>
              </a:lnSpc>
              <a:spcBef>
                <a:spcPct val="20000"/>
              </a:spcBef>
              <a:buClrTx/>
              <a:buSzTx/>
              <a:buFontTx/>
              <a:buNone/>
            </a:pPr>
            <a:endParaRPr kumimoji="1" lang="zh-CN" altLang="en-US"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6" name="Rectangle 1027"/>
          <p:cNvSpPr txBox="1">
            <a:spLocks noChangeArrowheads="1"/>
          </p:cNvSpPr>
          <p:nvPr/>
        </p:nvSpPr>
        <p:spPr bwMode="auto">
          <a:xfrm>
            <a:off x="4439920" y="297878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FontTx/>
              <a:buNone/>
            </a:pPr>
            <a:r>
              <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rPr>
              <a:t>抓好团员青年工作</a:t>
            </a:r>
            <a:endParaRPr kumimoji="1" lang="zh-CN" altLang="en-US" sz="3200" b="1" kern="0"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17" name="Rectangle 1027"/>
          <p:cNvSpPr txBox="1">
            <a:spLocks noChangeArrowheads="1"/>
          </p:cNvSpPr>
          <p:nvPr/>
        </p:nvSpPr>
        <p:spPr bwMode="auto">
          <a:xfrm>
            <a:off x="4439920" y="4538345"/>
            <a:ext cx="7040245" cy="5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spcBef>
                <a:spcPct val="20000"/>
              </a:spcBef>
              <a:buClrTx/>
              <a:buNone/>
            </a:pPr>
            <a:r>
              <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rPr>
              <a:t>发挥好工会作用</a:t>
            </a:r>
            <a:endParaRPr kumimoji="1" lang="zh-CN" altLang="en-US" sz="3200" b="1" dirty="0">
              <a:latin typeface="Impact" panose="020B0806030902050204" pitchFamily="34" charset="0"/>
              <a:ea typeface="微软雅黑" panose="020B0503020204020204" pitchFamily="34" charset="-122"/>
              <a:cs typeface="+mn-ea"/>
              <a:sym typeface="Impact" panose="020B0806030902050204" pitchFamily="34" charset="0"/>
            </a:endParaRPr>
          </a:p>
        </p:txBody>
      </p:sp>
      <p:sp>
        <p:nvSpPr>
          <p:cNvPr id="4" name="Rectangle 1027"/>
          <p:cNvSpPr>
            <a:spLocks noGrp="1" noChangeArrowheads="1"/>
          </p:cNvSpPr>
          <p:nvPr/>
        </p:nvSpPr>
        <p:spPr>
          <a:xfrm>
            <a:off x="1529080" y="194310"/>
            <a:ext cx="9133205" cy="578485"/>
          </a:xfrm>
          <a:prstGeom prst="rect">
            <a:avLst/>
          </a:prstGeom>
          <a:noFill/>
          <a:ln>
            <a:noFill/>
          </a:ln>
          <a:effectLst/>
        </p:spPr>
        <p:txBody>
          <a:bodyPr vert="horz" wrap="square" lIns="0" tIns="0" rIns="0" bIns="0" numCol="1" anchor="t" anchorCtr="0" compatLnSpc="1"/>
          <a:lstStyle>
            <a:lvl1pPr marL="176530" indent="-176530" algn="l" rtl="0" eaLnBrk="0" fontAlgn="base" hangingPunct="0">
              <a:lnSpc>
                <a:spcPct val="100000"/>
              </a:lnSpc>
              <a:spcBef>
                <a:spcPts val="0"/>
              </a:spcBef>
              <a:spcAft>
                <a:spcPts val="600"/>
              </a:spcAft>
              <a:buClr>
                <a:srgbClr val="000000"/>
              </a:buClr>
              <a:buFont typeface="Wingdings" panose="05000000000000000000" pitchFamily="2" charset="2"/>
              <a:buChar char="§"/>
              <a:defRPr sz="1600">
                <a:solidFill>
                  <a:schemeClr val="tx1"/>
                </a:solidFill>
                <a:latin typeface="Arial" panose="020B0604020202020204" pitchFamily="34" charset="0"/>
                <a:ea typeface="+mn-ea"/>
                <a:cs typeface="Arial" panose="020B0604020202020204" pitchFamily="34" charset="0"/>
              </a:defRPr>
            </a:lvl1pPr>
            <a:lvl2pPr marL="53657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897255"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259205" indent="-186055"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1611630" indent="-176530" algn="l" rtl="0" eaLnBrk="0" fontAlgn="base" hangingPunct="0">
              <a:lnSpc>
                <a:spcPct val="100000"/>
              </a:lnSpc>
              <a:spcBef>
                <a:spcPts val="0"/>
              </a:spcBef>
              <a:spcAft>
                <a:spcPts val="600"/>
              </a:spcAft>
              <a:buClr>
                <a:srgbClr val="000000"/>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062480" indent="-176530" algn="l" rtl="0" fontAlgn="base">
              <a:lnSpc>
                <a:spcPct val="110000"/>
              </a:lnSpc>
              <a:spcBef>
                <a:spcPct val="20000"/>
              </a:spcBef>
              <a:spcAft>
                <a:spcPct val="0"/>
              </a:spcAft>
              <a:buClr>
                <a:srgbClr val="000000"/>
              </a:buClr>
              <a:buChar char="-"/>
              <a:defRPr>
                <a:solidFill>
                  <a:schemeClr val="tx1"/>
                </a:solidFill>
                <a:latin typeface="+mn-lt"/>
              </a:defRPr>
            </a:lvl6pPr>
            <a:lvl7pPr marL="2519680" indent="-176530" algn="l" rtl="0" fontAlgn="base">
              <a:lnSpc>
                <a:spcPct val="110000"/>
              </a:lnSpc>
              <a:spcBef>
                <a:spcPct val="20000"/>
              </a:spcBef>
              <a:spcAft>
                <a:spcPct val="0"/>
              </a:spcAft>
              <a:buClr>
                <a:srgbClr val="000000"/>
              </a:buClr>
              <a:buChar char="-"/>
              <a:defRPr>
                <a:solidFill>
                  <a:schemeClr val="tx1"/>
                </a:solidFill>
                <a:latin typeface="+mn-lt"/>
              </a:defRPr>
            </a:lvl7pPr>
            <a:lvl8pPr marL="2976880" indent="-176530" algn="l" rtl="0" fontAlgn="base">
              <a:lnSpc>
                <a:spcPct val="110000"/>
              </a:lnSpc>
              <a:spcBef>
                <a:spcPct val="20000"/>
              </a:spcBef>
              <a:spcAft>
                <a:spcPct val="0"/>
              </a:spcAft>
              <a:buClr>
                <a:srgbClr val="000000"/>
              </a:buClr>
              <a:buChar char="-"/>
              <a:defRPr>
                <a:solidFill>
                  <a:schemeClr val="tx1"/>
                </a:solidFill>
                <a:latin typeface="+mn-lt"/>
              </a:defRPr>
            </a:lvl8pPr>
            <a:lvl9pPr marL="3434080" indent="-176530" algn="l" rtl="0" fontAlgn="base">
              <a:lnSpc>
                <a:spcPct val="110000"/>
              </a:lnSpc>
              <a:spcBef>
                <a:spcPct val="20000"/>
              </a:spcBef>
              <a:spcAft>
                <a:spcPct val="0"/>
              </a:spcAft>
              <a:buClr>
                <a:srgbClr val="000000"/>
              </a:buClr>
              <a:buChar char="-"/>
              <a:defRPr>
                <a:solidFill>
                  <a:schemeClr val="tx1"/>
                </a:solidFill>
                <a:latin typeface="+mn-lt"/>
              </a:defRPr>
            </a:lvl9pPr>
          </a:lstStyle>
          <a:p>
            <a:pPr eaLnBrk="1" hangingPunct="1">
              <a:lnSpc>
                <a:spcPct val="100000"/>
              </a:lnSpc>
              <a:spcBef>
                <a:spcPct val="20000"/>
              </a:spcBef>
              <a:buClrTx/>
              <a:buSzTx/>
              <a:buFontTx/>
              <a:buNone/>
            </a:pPr>
            <a:r>
              <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rPr>
              <a:t>以党建引领做好群团工作，凝心聚力干事创业</a:t>
            </a:r>
            <a:endParaRPr kumimoji="1" lang="zh-CN" altLang="en-US" sz="3200" b="1" kern="0" dirty="0">
              <a:solidFill>
                <a:srgbClr val="FFFF00"/>
              </a:solidFill>
              <a:latin typeface="Impact" panose="020B0806030902050204" pitchFamily="34" charset="0"/>
              <a:ea typeface="微软雅黑" panose="020B0503020204020204" pitchFamily="34" charset="-122"/>
              <a:cs typeface="+mn-ea"/>
              <a:sym typeface="Impact" panose="020B0806030902050204" pitchFamily="34" charset="0"/>
            </a:endParaRPr>
          </a:p>
        </p:txBody>
      </p:sp>
      <p:pic>
        <p:nvPicPr>
          <p:cNvPr id="15" name="图片 14" descr="截图20191121085610"/>
          <p:cNvPicPr>
            <a:picLocks noChangeAspect="1"/>
          </p:cNvPicPr>
          <p:nvPr/>
        </p:nvPicPr>
        <p:blipFill>
          <a:blip r:embed="rId1"/>
          <a:stretch>
            <a:fillRect/>
          </a:stretch>
        </p:blipFill>
        <p:spPr>
          <a:xfrm>
            <a:off x="1905" y="180340"/>
            <a:ext cx="1243965" cy="534035"/>
          </a:xfrm>
          <a:prstGeom prst="rect">
            <a:avLst/>
          </a:prstGeom>
        </p:spPr>
      </p:pic>
      <p:pic>
        <p:nvPicPr>
          <p:cNvPr id="19" name="图片 18" descr="C:/Users/66097801/AppData/Local/Temp/kaimatting_20191121093229/output_20191121093247..pngoutput_20191121093247."/>
          <p:cNvPicPr>
            <a:picLocks noChangeAspect="1"/>
          </p:cNvPicPr>
          <p:nvPr/>
        </p:nvPicPr>
        <p:blipFill>
          <a:blip r:embed="rId2"/>
          <a:stretch>
            <a:fillRect/>
          </a:stretch>
        </p:blipFill>
        <p:spPr>
          <a:xfrm>
            <a:off x="79375" y="194310"/>
            <a:ext cx="487045" cy="506730"/>
          </a:xfrm>
          <a:prstGeom prst="rect">
            <a:avLst/>
          </a:prstGeom>
        </p:spPr>
      </p:pic>
      <p:pic>
        <p:nvPicPr>
          <p:cNvPr id="6" name="图片 5" descr="图片10"/>
          <p:cNvPicPr>
            <a:picLocks noChangeAspect="1"/>
          </p:cNvPicPr>
          <p:nvPr/>
        </p:nvPicPr>
        <p:blipFill>
          <a:blip r:embed="rId3"/>
          <a:stretch>
            <a:fillRect/>
          </a:stretch>
        </p:blipFill>
        <p:spPr>
          <a:xfrm>
            <a:off x="845185" y="831850"/>
            <a:ext cx="1572895" cy="4974590"/>
          </a:xfrm>
          <a:prstGeom prst="rect">
            <a:avLst/>
          </a:prstGeom>
        </p:spPr>
      </p:pic>
    </p:spTree>
  </p:cSld>
  <p:clrMapOvr>
    <a:masterClrMapping/>
  </p:clrMapOvr>
  <p:transition spd="slow">
    <p:wheel spokes="1"/>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14:presetBounceEnd="5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50000">
                                          <p:cBhvr additive="base">
                                            <p:cTn id="17"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14:presetBounceEnd="5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5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339971"/>
                                            </p:tgtEl>
                                            <p:attrNameLst>
                                              <p:attrName>style.visibility</p:attrName>
                                            </p:attrNameLst>
                                          </p:cBhvr>
                                          <p:to>
                                            <p:strVal val="visible"/>
                                          </p:to>
                                        </p:set>
                                        <p:animEffect transition="in" filter="wipe(left)">
                                          <p:cBhvr>
                                            <p:cTn id="12" dur="1000"/>
                                            <p:tgtEl>
                                              <p:spTgt spid="33997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ppt_x"/>
                                              </p:val>
                                            </p:tav>
                                            <p:tav tm="100000">
                                              <p:val>
                                                <p:strVal val="#ppt_x"/>
                                              </p:val>
                                            </p:tav>
                                          </p:tavLst>
                                        </p:anim>
                                        <p:anim calcmode="lin" valueType="num">
                                          <p:cBhvr additive="base">
                                            <p:cTn id="18" dur="10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1" grpId="0" bldLvl="0" animBg="1"/>
          <p:bldP spid="16" grpId="0" bldLvl="0" animBg="1"/>
          <p:bldP spid="17" grpId="0" bldLvl="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25056"/>
          <a:stretch>
            <a:fillRect/>
          </a:stretch>
        </p:blipFill>
        <p:spPr>
          <a:xfrm>
            <a:off x="-248" y="-171400"/>
            <a:ext cx="12192000" cy="7029400"/>
          </a:xfrm>
          <a:prstGeom prst="rect">
            <a:avLst/>
          </a:prstGeom>
        </p:spPr>
      </p:pic>
      <p:sp>
        <p:nvSpPr>
          <p:cNvPr id="339971" name="Rectangle 1027"/>
          <p:cNvSpPr>
            <a:spLocks noGrp="1" noChangeArrowheads="1"/>
          </p:cNvSpPr>
          <p:nvPr>
            <p:ph type="body" idx="4294967295"/>
          </p:nvPr>
        </p:nvSpPr>
        <p:spPr>
          <a:xfrm>
            <a:off x="615950" y="740410"/>
            <a:ext cx="11029950" cy="4912360"/>
          </a:xfrm>
        </p:spPr>
        <p:txBody>
          <a:bodyPr/>
          <a:p>
            <a:pPr eaLnBrk="1" hangingPunct="1">
              <a:lnSpc>
                <a:spcPct val="140000"/>
              </a:lnSpc>
              <a:spcBef>
                <a:spcPct val="20000"/>
              </a:spcBef>
              <a:buClrTx/>
              <a:buSzTx/>
              <a:buFontTx/>
              <a:buNone/>
            </a:pPr>
            <a:r>
              <a:rPr kumimoji="1" lang="en-US" altLang="zh-CN" sz="3600" b="1" dirty="0" smtClean="0">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cs typeface="+mn-ea"/>
                <a:sym typeface="Impact" panose="020B0806030902050204" pitchFamily="34" charset="0"/>
              </a:rPr>
              <a:t>              </a:t>
            </a:r>
            <a:r>
              <a:rPr kumimoji="1" lang="zh-CN" altLang="en-US" sz="3600" b="1" dirty="0" smtClean="0">
                <a:ln>
                  <a:solidFill>
                    <a:schemeClr val="bg1"/>
                  </a:solidFill>
                </a:ln>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cs typeface="+mn-ea"/>
                <a:sym typeface="Impact" panose="020B0806030902050204" pitchFamily="34" charset="0"/>
              </a:rPr>
              <a:t>下一步，我们将结合学习贯彻习近平新时代中国特色社会主义思想和党的十九届四中全会精神，在国管局的大力指导下，把标准体系和制度优势更好转化为物业管理效能，继续巩固成果，创新抓好教育部机关的物业管理服务保障工作，持续提升管理的质量和水平，助力书写教育部机关后勤建设“奋进之笔”。</a:t>
            </a:r>
            <a:endParaRPr kumimoji="1" lang="zh-CN" altLang="en-US" sz="3600" b="1" dirty="0" smtClean="0">
              <a:ln>
                <a:solidFill>
                  <a:schemeClr val="bg1"/>
                </a:solidFill>
              </a:ln>
              <a:effectLst>
                <a:outerShdw blurRad="38100" dist="38100" dir="2700000" algn="tl">
                  <a:srgbClr val="000000">
                    <a:alpha val="43137"/>
                  </a:srgbClr>
                </a:outerShdw>
              </a:effectLst>
              <a:latin typeface="Impact" panose="020B0806030902050204" pitchFamily="34" charset="0"/>
              <a:ea typeface="微软雅黑" panose="020B0503020204020204" pitchFamily="34" charset="-122"/>
              <a:cs typeface="+mn-ea"/>
              <a:sym typeface="Impact" panose="020B080603090205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t="25056"/>
          <a:stretch>
            <a:fillRect/>
          </a:stretch>
        </p:blipFill>
        <p:spPr>
          <a:xfrm>
            <a:off x="-248" y="-161240"/>
            <a:ext cx="12192000" cy="7029400"/>
          </a:xfrm>
          <a:prstGeom prst="rect">
            <a:avLst/>
          </a:prstGeom>
        </p:spPr>
      </p:pic>
      <p:pic>
        <p:nvPicPr>
          <p:cNvPr id="2" name="图片 1" descr="图片11"/>
          <p:cNvPicPr>
            <a:picLocks noChangeAspect="1"/>
          </p:cNvPicPr>
          <p:nvPr/>
        </p:nvPicPr>
        <p:blipFill>
          <a:blip r:embed="rId2"/>
          <a:stretch>
            <a:fillRect/>
          </a:stretch>
        </p:blipFill>
        <p:spPr>
          <a:xfrm>
            <a:off x="1066800" y="1920875"/>
            <a:ext cx="10058400" cy="18161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tags/tag1.xml><?xml version="1.0" encoding="utf-8"?>
<p:tagLst xmlns:p="http://schemas.openxmlformats.org/presentationml/2006/main">
  <p:tag name="MIO_HDS" val="True"/>
  <p:tag name="MIO_EK" val="694"/>
  <p:tag name="MIO_UPDATE" val="True"/>
  <p:tag name="MIO_VERSION" val="21.12.2012 14:49:37"/>
  <p:tag name="MIO_DBID" val="0697DB97-ABE8-48BD-A7C2-0968716355E1"/>
  <p:tag name="MIO_LASTDOWNLOADED" val="21.12.2012 14:49:37"/>
</p:tagLst>
</file>

<file path=ppt/theme/theme1.xml><?xml version="1.0" encoding="utf-8"?>
<a:theme xmlns:a="http://schemas.openxmlformats.org/drawingml/2006/main" name="blank">
  <a:themeElements>
    <a:clrScheme name="Tüv Rheinland">
      <a:dk1>
        <a:srgbClr val="000000"/>
      </a:dk1>
      <a:lt1>
        <a:srgbClr val="FFFFFF"/>
      </a:lt1>
      <a:dk2>
        <a:srgbClr val="0073B9"/>
      </a:dk2>
      <a:lt2>
        <a:srgbClr val="CED3D7"/>
      </a:lt2>
      <a:accent1>
        <a:srgbClr val="91AFDC"/>
      </a:accent1>
      <a:accent2>
        <a:srgbClr val="BED2F0"/>
      </a:accent2>
      <a:accent3>
        <a:srgbClr val="C3DCC3"/>
      </a:accent3>
      <a:accent4>
        <a:srgbClr val="F0DC96"/>
      </a:accent4>
      <a:accent5>
        <a:srgbClr val="EBC3AF"/>
      </a:accent5>
      <a:accent6>
        <a:srgbClr val="D7E1F5"/>
      </a:accent6>
      <a:hlink>
        <a:srgbClr val="82A0CD"/>
      </a:hlink>
      <a:folHlink>
        <a:srgbClr val="DE9529"/>
      </a:folHlink>
    </a:clrScheme>
    <a:fontScheme name="Temp">
      <a:majorFont>
        <a:latin typeface="Impact"/>
        <a:ea typeface="汉仪中秀体简"/>
        <a:cs typeface=""/>
      </a:majorFont>
      <a:minorFont>
        <a:latin typeface="Impact"/>
        <a:ea typeface="汉仪中秀体简"/>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solidFill>
        <a:ln w="3175" cap="flat" cmpd="sng" algn="ctr">
          <a:solidFill>
            <a:schemeClr val="accent5">
              <a:alpha val="80000"/>
            </a:schemeClr>
          </a:solidFill>
          <a:prstDash val="solid"/>
          <a:round/>
          <a:headEnd type="none" w="med" len="med"/>
          <a:tailEnd type="none" w="med" len="med"/>
        </a:ln>
      </a:spPr>
      <a:bodyPr vert="horz" wrap="none" lIns="90000" tIns="46800" rIns="90000" bIns="46800" numCol="1" rtlCol="0"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sz="1600" b="0" i="0" u="none" strike="noStrike" cap="none" normalizeH="0" baseline="0" smtClean="0">
            <a:ln>
              <a:noFill/>
            </a:ln>
            <a:solidFill>
              <a:schemeClr val="tx1"/>
            </a:solidFill>
            <a:effectLst/>
            <a:latin typeface="Arial" panose="020B0604020202020204" pitchFamily="34" charset="0"/>
          </a:defRPr>
        </a:defPPr>
      </a:lstStyle>
    </a:spDef>
    <a:lnDef>
      <a:spPr bwMode="auto">
        <a:noFill/>
        <a:ln w="3175" cap="flat" cmpd="sng" algn="ctr">
          <a:solidFill>
            <a:schemeClr val="tx1">
              <a:alpha val="80000"/>
            </a:schemeClr>
          </a:solidFill>
          <a:prstDash val="solid"/>
          <a:round/>
          <a:headEnd type="none" w="med" len="med"/>
          <a:tailEnd type="none" w="med" len="med"/>
        </a:ln>
      </a:spPr>
      <a:bodyPr/>
      <a:lstStyle/>
    </a:lnDef>
    <a:txDef>
      <a:spPr>
        <a:noFill/>
      </a:spPr>
      <a:bodyPr wrap="square" lIns="0" tIns="0" rIns="0" bIns="0" rtlCol="0">
        <a:noAutofit/>
      </a:bodyPr>
      <a:lstStyle>
        <a:defPPr>
          <a:defRPr dirty="0"/>
        </a:defPPr>
      </a:lstStyle>
    </a:tx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616</Words>
  <Application>WPS 演示</Application>
  <PresentationFormat>宽屏</PresentationFormat>
  <Paragraphs>110</Paragraphs>
  <Slides>9</Slides>
  <Notes>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9</vt:i4>
      </vt:variant>
    </vt:vector>
  </HeadingPairs>
  <TitlesOfParts>
    <vt:vector size="25" baseType="lpstr">
      <vt:lpstr>Arial</vt:lpstr>
      <vt:lpstr>宋体</vt:lpstr>
      <vt:lpstr>Wingdings</vt:lpstr>
      <vt:lpstr>Broadway</vt:lpstr>
      <vt:lpstr>楷体</vt:lpstr>
      <vt:lpstr>经典繁仿黑</vt:lpstr>
      <vt:lpstr>黑体</vt:lpstr>
      <vt:lpstr>微软雅黑</vt:lpstr>
      <vt:lpstr>华文楷体</vt:lpstr>
      <vt:lpstr>Impact</vt:lpstr>
      <vt:lpstr>Arial Unicode MS</vt:lpstr>
      <vt:lpstr>Calibri</vt:lpstr>
      <vt:lpstr>汉仪中秀体简</vt:lpstr>
      <vt:lpstr>Segoe Print</vt:lpstr>
      <vt:lpstr>经典繁仿黑</vt:lpstr>
      <vt:lpstr>blank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66097801</cp:lastModifiedBy>
  <cp:revision>10</cp:revision>
  <cp:lastPrinted>2016-02-16T12:40:00Z</cp:lastPrinted>
  <dcterms:created xsi:type="dcterms:W3CDTF">2019-11-07T07:10:00Z</dcterms:created>
  <dcterms:modified xsi:type="dcterms:W3CDTF">2019-11-21T08:46:36Z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