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9" r:id="rId13"/>
    <p:sldId id="266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3.wdp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3.wdp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06B3B-2C77-44C8-A0A7-825D58E3F72D}" type="doc">
      <dgm:prSet loTypeId="urn:microsoft.com/office/officeart/2008/layout/HexagonCluster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0A12F47-0877-463A-983C-EDDFEB8D4497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政府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9CD39BF0-F06D-4A1A-9778-8C45C2C2ADD0}" type="parTrans" cxnId="{16AB6A19-A510-48C7-AA2B-C56C55211CCC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2E61C12D-6F7D-4602-A092-3F8A84D55045}" type="sibTrans" cxnId="{16AB6A19-A510-48C7-AA2B-C56C55211CCC}">
      <dgm:prSet/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863C6F70-A200-48EF-A636-737234F1DF00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学校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36F2915A-7409-4D26-BEDD-B5FD860AA312}" type="parTrans" cxnId="{AAE60240-E8EC-4659-B0B6-3B3D029AB13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1F82B267-9E55-4228-91A5-85655C3FBFB5}" type="sibTrans" cxnId="{AAE60240-E8EC-4659-B0B6-3B3D029AB13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FC9620ED-DE34-4326-9861-9EA6917DEFEA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家庭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B10B8C47-1834-4B89-94F9-2C2259EEA29C}" type="parTrans" cxnId="{D97421A5-8516-491C-8EA7-72F47429CE37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171F1620-B70A-4CCC-B467-176E817E3806}" type="sibTrans" cxnId="{D97421A5-8516-491C-8EA7-72F47429CE3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A9D08AA8-FD80-4B12-A986-48F5E743C7DA}">
      <dgm:prSet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社会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8746BF89-F64D-4A0F-AEEB-0D1974950F58}" type="parTrans" cxnId="{A8B5F162-E040-470E-ACCF-2C6995BE2EE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7D130044-EA68-467E-B8DF-A91055F031A9}" type="sibTrans" cxnId="{A8B5F162-E040-470E-ACCF-2C6995BE2EEE}">
      <dgm:prSet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t="-20000" r="-60000" b="-20000"/>
          </a:stretch>
        </a:blipFill>
      </dgm:spPr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CE379A14-72D4-4599-9658-30F801582214}" type="pres">
      <dgm:prSet presAssocID="{8EE06B3B-2C77-44C8-A0A7-825D58E3F72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06BD8604-D007-4D17-BAB2-7EEB99B120F0}" type="pres">
      <dgm:prSet presAssocID="{10A12F47-0877-463A-983C-EDDFEB8D4497}" presName="text1" presStyleCnt="0"/>
      <dgm:spPr/>
    </dgm:pt>
    <dgm:pt modelId="{9B76069A-32A3-41CF-A70B-26AF3E76BE69}" type="pres">
      <dgm:prSet presAssocID="{10A12F47-0877-463A-983C-EDDFEB8D4497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069384-4768-4B63-95A8-70ECA12A6104}" type="pres">
      <dgm:prSet presAssocID="{10A12F47-0877-463A-983C-EDDFEB8D4497}" presName="textaccent1" presStyleCnt="0"/>
      <dgm:spPr/>
    </dgm:pt>
    <dgm:pt modelId="{0EB651B5-45A8-4B31-BF79-45A3F2A2009D}" type="pres">
      <dgm:prSet presAssocID="{10A12F47-0877-463A-983C-EDDFEB8D4497}" presName="accentRepeatNode" presStyleLbl="solidAlignAcc1" presStyleIdx="0" presStyleCnt="8"/>
      <dgm:spPr/>
    </dgm:pt>
    <dgm:pt modelId="{53233B64-9B65-41DF-BCE5-FB6E63384955}" type="pres">
      <dgm:prSet presAssocID="{2E61C12D-6F7D-4602-A092-3F8A84D55045}" presName="image1" presStyleCnt="0"/>
      <dgm:spPr/>
    </dgm:pt>
    <dgm:pt modelId="{D9DED53C-CF83-4C31-8B6A-F8D0E4441013}" type="pres">
      <dgm:prSet presAssocID="{2E61C12D-6F7D-4602-A092-3F8A84D55045}" presName="imageRepeatNode" presStyleLbl="alignAcc1" presStyleIdx="0" presStyleCnt="4"/>
      <dgm:spPr/>
      <dgm:t>
        <a:bodyPr/>
        <a:lstStyle/>
        <a:p>
          <a:endParaRPr lang="zh-CN" altLang="en-US"/>
        </a:p>
      </dgm:t>
    </dgm:pt>
    <dgm:pt modelId="{64FCE9A6-CCC5-4525-A927-0B0085DDE217}" type="pres">
      <dgm:prSet presAssocID="{2E61C12D-6F7D-4602-A092-3F8A84D55045}" presName="imageaccent1" presStyleCnt="0"/>
      <dgm:spPr/>
    </dgm:pt>
    <dgm:pt modelId="{9827F5CD-864B-49CC-B53D-1C49C06B5866}" type="pres">
      <dgm:prSet presAssocID="{2E61C12D-6F7D-4602-A092-3F8A84D55045}" presName="accentRepeatNode" presStyleLbl="solidAlignAcc1" presStyleIdx="1" presStyleCnt="8"/>
      <dgm:spPr/>
    </dgm:pt>
    <dgm:pt modelId="{3DFE46D0-EE35-4C50-ACD6-158392BFA569}" type="pres">
      <dgm:prSet presAssocID="{863C6F70-A200-48EF-A636-737234F1DF00}" presName="text2" presStyleCnt="0"/>
      <dgm:spPr/>
    </dgm:pt>
    <dgm:pt modelId="{44150839-E1C5-4711-BAF9-3686662F2039}" type="pres">
      <dgm:prSet presAssocID="{863C6F70-A200-48EF-A636-737234F1DF00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44D961-8A90-4F2D-A84F-72A8514EA27C}" type="pres">
      <dgm:prSet presAssocID="{863C6F70-A200-48EF-A636-737234F1DF00}" presName="textaccent2" presStyleCnt="0"/>
      <dgm:spPr/>
    </dgm:pt>
    <dgm:pt modelId="{E341CCA0-84C9-43B2-9658-E04B2FB51520}" type="pres">
      <dgm:prSet presAssocID="{863C6F70-A200-48EF-A636-737234F1DF00}" presName="accentRepeatNode" presStyleLbl="solidAlignAcc1" presStyleIdx="2" presStyleCnt="8"/>
      <dgm:spPr/>
    </dgm:pt>
    <dgm:pt modelId="{9C6A13FA-9231-4ADA-817F-15D7C298A952}" type="pres">
      <dgm:prSet presAssocID="{1F82B267-9E55-4228-91A5-85655C3FBFB5}" presName="image2" presStyleCnt="0"/>
      <dgm:spPr/>
    </dgm:pt>
    <dgm:pt modelId="{9162B06C-04E5-4375-BFD1-31F2B5DA6115}" type="pres">
      <dgm:prSet presAssocID="{1F82B267-9E55-4228-91A5-85655C3FBFB5}" presName="imageRepeatNode" presStyleLbl="alignAcc1" presStyleIdx="1" presStyleCnt="4"/>
      <dgm:spPr/>
      <dgm:t>
        <a:bodyPr/>
        <a:lstStyle/>
        <a:p>
          <a:endParaRPr lang="zh-CN" altLang="en-US"/>
        </a:p>
      </dgm:t>
    </dgm:pt>
    <dgm:pt modelId="{C7CE6381-5980-4592-A91A-4B91318B426A}" type="pres">
      <dgm:prSet presAssocID="{1F82B267-9E55-4228-91A5-85655C3FBFB5}" presName="imageaccent2" presStyleCnt="0"/>
      <dgm:spPr/>
    </dgm:pt>
    <dgm:pt modelId="{E8516023-B45B-49F8-A1B1-7AF459DE0ADE}" type="pres">
      <dgm:prSet presAssocID="{1F82B267-9E55-4228-91A5-85655C3FBFB5}" presName="accentRepeatNode" presStyleLbl="solidAlignAcc1" presStyleIdx="3" presStyleCnt="8"/>
      <dgm:spPr/>
    </dgm:pt>
    <dgm:pt modelId="{02B476FA-7050-4AA0-B0B4-40CDA8EB90AC}" type="pres">
      <dgm:prSet presAssocID="{FC9620ED-DE34-4326-9861-9EA6917DEFEA}" presName="text3" presStyleCnt="0"/>
      <dgm:spPr/>
    </dgm:pt>
    <dgm:pt modelId="{8D75563E-4B55-4DAE-860B-59F32FE69C3A}" type="pres">
      <dgm:prSet presAssocID="{FC9620ED-DE34-4326-9861-9EA6917DEFE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7591C5-0527-4FF9-B325-0C33F02EB31E}" type="pres">
      <dgm:prSet presAssocID="{FC9620ED-DE34-4326-9861-9EA6917DEFEA}" presName="textaccent3" presStyleCnt="0"/>
      <dgm:spPr/>
    </dgm:pt>
    <dgm:pt modelId="{E8FE38E8-203B-439E-8574-F0528D67A3F1}" type="pres">
      <dgm:prSet presAssocID="{FC9620ED-DE34-4326-9861-9EA6917DEFEA}" presName="accentRepeatNode" presStyleLbl="solidAlignAcc1" presStyleIdx="4" presStyleCnt="8"/>
      <dgm:spPr/>
    </dgm:pt>
    <dgm:pt modelId="{BD1AF1C2-5A09-4B95-85BC-11C256DB3D32}" type="pres">
      <dgm:prSet presAssocID="{171F1620-B70A-4CCC-B467-176E817E3806}" presName="image3" presStyleCnt="0"/>
      <dgm:spPr/>
    </dgm:pt>
    <dgm:pt modelId="{A1926D5D-7193-4331-B3BF-8144A11E34D2}" type="pres">
      <dgm:prSet presAssocID="{171F1620-B70A-4CCC-B467-176E817E3806}" presName="imageRepeatNode" presStyleLbl="alignAcc1" presStyleIdx="2" presStyleCnt="4"/>
      <dgm:spPr/>
      <dgm:t>
        <a:bodyPr/>
        <a:lstStyle/>
        <a:p>
          <a:endParaRPr lang="zh-CN" altLang="en-US"/>
        </a:p>
      </dgm:t>
    </dgm:pt>
    <dgm:pt modelId="{6E884E4B-4AF4-47DD-935B-E381124281B7}" type="pres">
      <dgm:prSet presAssocID="{171F1620-B70A-4CCC-B467-176E817E3806}" presName="imageaccent3" presStyleCnt="0"/>
      <dgm:spPr/>
    </dgm:pt>
    <dgm:pt modelId="{662C5BB4-6A6F-4B51-B4DC-8DB333570E4B}" type="pres">
      <dgm:prSet presAssocID="{171F1620-B70A-4CCC-B467-176E817E3806}" presName="accentRepeatNode" presStyleLbl="solidAlignAcc1" presStyleIdx="5" presStyleCnt="8"/>
      <dgm:spPr/>
    </dgm:pt>
    <dgm:pt modelId="{32F86D89-5422-4B77-BD06-017F48E9CC82}" type="pres">
      <dgm:prSet presAssocID="{A9D08AA8-FD80-4B12-A986-48F5E743C7DA}" presName="text4" presStyleCnt="0"/>
      <dgm:spPr/>
    </dgm:pt>
    <dgm:pt modelId="{F664E72F-E397-4CEF-9B96-25FC73E2FF14}" type="pres">
      <dgm:prSet presAssocID="{A9D08AA8-FD80-4B12-A986-48F5E743C7D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877710-C4C7-4B8D-9B9F-C2EB1F718017}" type="pres">
      <dgm:prSet presAssocID="{A9D08AA8-FD80-4B12-A986-48F5E743C7DA}" presName="textaccent4" presStyleCnt="0"/>
      <dgm:spPr/>
    </dgm:pt>
    <dgm:pt modelId="{72F0A511-7B30-4265-BD8D-3C3DEFF72F02}" type="pres">
      <dgm:prSet presAssocID="{A9D08AA8-FD80-4B12-A986-48F5E743C7DA}" presName="accentRepeatNode" presStyleLbl="solidAlignAcc1" presStyleIdx="6" presStyleCnt="8"/>
      <dgm:spPr/>
    </dgm:pt>
    <dgm:pt modelId="{AC671795-3CA1-46FB-B715-04367E9D7A01}" type="pres">
      <dgm:prSet presAssocID="{7D130044-EA68-467E-B8DF-A91055F031A9}" presName="image4" presStyleCnt="0"/>
      <dgm:spPr/>
    </dgm:pt>
    <dgm:pt modelId="{E94E5898-E912-4535-B7D9-F5A3013455B3}" type="pres">
      <dgm:prSet presAssocID="{7D130044-EA68-467E-B8DF-A91055F031A9}" presName="imageRepeatNode" presStyleLbl="alignAcc1" presStyleIdx="3" presStyleCnt="4"/>
      <dgm:spPr/>
      <dgm:t>
        <a:bodyPr/>
        <a:lstStyle/>
        <a:p>
          <a:endParaRPr lang="zh-CN" altLang="en-US"/>
        </a:p>
      </dgm:t>
    </dgm:pt>
    <dgm:pt modelId="{D1B4B911-9E88-4DC8-A249-34CABD4433AA}" type="pres">
      <dgm:prSet presAssocID="{7D130044-EA68-467E-B8DF-A91055F031A9}" presName="imageaccent4" presStyleCnt="0"/>
      <dgm:spPr/>
    </dgm:pt>
    <dgm:pt modelId="{79D3E03C-615C-4510-A3DF-1FB7F1585D67}" type="pres">
      <dgm:prSet presAssocID="{7D130044-EA68-467E-B8DF-A91055F031A9}" presName="accentRepeatNode" presStyleLbl="solidAlignAcc1" presStyleIdx="7" presStyleCnt="8"/>
      <dgm:spPr/>
    </dgm:pt>
  </dgm:ptLst>
  <dgm:cxnLst>
    <dgm:cxn modelId="{39DCF34A-E109-4F9A-B1F7-4129B0CA894C}" type="presOf" srcId="{7D130044-EA68-467E-B8DF-A91055F031A9}" destId="{E94E5898-E912-4535-B7D9-F5A3013455B3}" srcOrd="0" destOrd="0" presId="urn:microsoft.com/office/officeart/2008/layout/HexagonCluster"/>
    <dgm:cxn modelId="{5D79BB7C-714F-4EB2-85A6-29051793E54C}" type="presOf" srcId="{1F82B267-9E55-4228-91A5-85655C3FBFB5}" destId="{9162B06C-04E5-4375-BFD1-31F2B5DA6115}" srcOrd="0" destOrd="0" presId="urn:microsoft.com/office/officeart/2008/layout/HexagonCluster"/>
    <dgm:cxn modelId="{E0522D23-288D-4CBC-B0D8-374AD501D8DE}" type="presOf" srcId="{863C6F70-A200-48EF-A636-737234F1DF00}" destId="{44150839-E1C5-4711-BAF9-3686662F2039}" srcOrd="0" destOrd="0" presId="urn:microsoft.com/office/officeart/2008/layout/HexagonCluster"/>
    <dgm:cxn modelId="{A8B5F162-E040-470E-ACCF-2C6995BE2EEE}" srcId="{8EE06B3B-2C77-44C8-A0A7-825D58E3F72D}" destId="{A9D08AA8-FD80-4B12-A986-48F5E743C7DA}" srcOrd="3" destOrd="0" parTransId="{8746BF89-F64D-4A0F-AEEB-0D1974950F58}" sibTransId="{7D130044-EA68-467E-B8DF-A91055F031A9}"/>
    <dgm:cxn modelId="{D97421A5-8516-491C-8EA7-72F47429CE37}" srcId="{8EE06B3B-2C77-44C8-A0A7-825D58E3F72D}" destId="{FC9620ED-DE34-4326-9861-9EA6917DEFEA}" srcOrd="2" destOrd="0" parTransId="{B10B8C47-1834-4B89-94F9-2C2259EEA29C}" sibTransId="{171F1620-B70A-4CCC-B467-176E817E3806}"/>
    <dgm:cxn modelId="{C3D8D0E0-C9E0-4373-BFA2-423ABB14BDF4}" type="presOf" srcId="{A9D08AA8-FD80-4B12-A986-48F5E743C7DA}" destId="{F664E72F-E397-4CEF-9B96-25FC73E2FF14}" srcOrd="0" destOrd="0" presId="urn:microsoft.com/office/officeart/2008/layout/HexagonCluster"/>
    <dgm:cxn modelId="{B1BD8DFF-0F15-4370-9827-B1971DFE8366}" type="presOf" srcId="{2E61C12D-6F7D-4602-A092-3F8A84D55045}" destId="{D9DED53C-CF83-4C31-8B6A-F8D0E4441013}" srcOrd="0" destOrd="0" presId="urn:microsoft.com/office/officeart/2008/layout/HexagonCluster"/>
    <dgm:cxn modelId="{AAE60240-E8EC-4659-B0B6-3B3D029AB13E}" srcId="{8EE06B3B-2C77-44C8-A0A7-825D58E3F72D}" destId="{863C6F70-A200-48EF-A636-737234F1DF00}" srcOrd="1" destOrd="0" parTransId="{36F2915A-7409-4D26-BEDD-B5FD860AA312}" sibTransId="{1F82B267-9E55-4228-91A5-85655C3FBFB5}"/>
    <dgm:cxn modelId="{16AB6A19-A510-48C7-AA2B-C56C55211CCC}" srcId="{8EE06B3B-2C77-44C8-A0A7-825D58E3F72D}" destId="{10A12F47-0877-463A-983C-EDDFEB8D4497}" srcOrd="0" destOrd="0" parTransId="{9CD39BF0-F06D-4A1A-9778-8C45C2C2ADD0}" sibTransId="{2E61C12D-6F7D-4602-A092-3F8A84D55045}"/>
    <dgm:cxn modelId="{B9F73786-7F61-47CA-8B0A-70DDBB80788E}" type="presOf" srcId="{171F1620-B70A-4CCC-B467-176E817E3806}" destId="{A1926D5D-7193-4331-B3BF-8144A11E34D2}" srcOrd="0" destOrd="0" presId="urn:microsoft.com/office/officeart/2008/layout/HexagonCluster"/>
    <dgm:cxn modelId="{76D0ECBF-FA79-49A9-891E-44FBA71DE644}" type="presOf" srcId="{FC9620ED-DE34-4326-9861-9EA6917DEFEA}" destId="{8D75563E-4B55-4DAE-860B-59F32FE69C3A}" srcOrd="0" destOrd="0" presId="urn:microsoft.com/office/officeart/2008/layout/HexagonCluster"/>
    <dgm:cxn modelId="{3BE8DD04-431A-45D7-899C-406BDAC11510}" type="presOf" srcId="{8EE06B3B-2C77-44C8-A0A7-825D58E3F72D}" destId="{CE379A14-72D4-4599-9658-30F801582214}" srcOrd="0" destOrd="0" presId="urn:microsoft.com/office/officeart/2008/layout/HexagonCluster"/>
    <dgm:cxn modelId="{62AAF17A-BB7A-472A-A928-DAF03ABF9E49}" type="presOf" srcId="{10A12F47-0877-463A-983C-EDDFEB8D4497}" destId="{9B76069A-32A3-41CF-A70B-26AF3E76BE69}" srcOrd="0" destOrd="0" presId="urn:microsoft.com/office/officeart/2008/layout/HexagonCluster"/>
    <dgm:cxn modelId="{B5CFD588-03DA-4C1B-ADF4-C1DEA3A3B942}" type="presParOf" srcId="{CE379A14-72D4-4599-9658-30F801582214}" destId="{06BD8604-D007-4D17-BAB2-7EEB99B120F0}" srcOrd="0" destOrd="0" presId="urn:microsoft.com/office/officeart/2008/layout/HexagonCluster"/>
    <dgm:cxn modelId="{9B65AEEB-F224-48FA-A41B-998B35BBAA77}" type="presParOf" srcId="{06BD8604-D007-4D17-BAB2-7EEB99B120F0}" destId="{9B76069A-32A3-41CF-A70B-26AF3E76BE69}" srcOrd="0" destOrd="0" presId="urn:microsoft.com/office/officeart/2008/layout/HexagonCluster"/>
    <dgm:cxn modelId="{700C625C-D285-4CE6-84B2-7AE55AB9401B}" type="presParOf" srcId="{CE379A14-72D4-4599-9658-30F801582214}" destId="{4A069384-4768-4B63-95A8-70ECA12A6104}" srcOrd="1" destOrd="0" presId="urn:microsoft.com/office/officeart/2008/layout/HexagonCluster"/>
    <dgm:cxn modelId="{1EC2F251-2122-4089-937C-022DD2E00C48}" type="presParOf" srcId="{4A069384-4768-4B63-95A8-70ECA12A6104}" destId="{0EB651B5-45A8-4B31-BF79-45A3F2A2009D}" srcOrd="0" destOrd="0" presId="urn:microsoft.com/office/officeart/2008/layout/HexagonCluster"/>
    <dgm:cxn modelId="{B0B70A80-982E-4F12-BBBC-7F04D747CE1A}" type="presParOf" srcId="{CE379A14-72D4-4599-9658-30F801582214}" destId="{53233B64-9B65-41DF-BCE5-FB6E63384955}" srcOrd="2" destOrd="0" presId="urn:microsoft.com/office/officeart/2008/layout/HexagonCluster"/>
    <dgm:cxn modelId="{7391FE46-FDAF-4BB0-BEBC-52B1676D1643}" type="presParOf" srcId="{53233B64-9B65-41DF-BCE5-FB6E63384955}" destId="{D9DED53C-CF83-4C31-8B6A-F8D0E4441013}" srcOrd="0" destOrd="0" presId="urn:microsoft.com/office/officeart/2008/layout/HexagonCluster"/>
    <dgm:cxn modelId="{B71D216C-CAA3-4BFD-801E-C5EDEB320383}" type="presParOf" srcId="{CE379A14-72D4-4599-9658-30F801582214}" destId="{64FCE9A6-CCC5-4525-A927-0B0085DDE217}" srcOrd="3" destOrd="0" presId="urn:microsoft.com/office/officeart/2008/layout/HexagonCluster"/>
    <dgm:cxn modelId="{22905262-7F45-4A1B-8C5A-1E3083919F8B}" type="presParOf" srcId="{64FCE9A6-CCC5-4525-A927-0B0085DDE217}" destId="{9827F5CD-864B-49CC-B53D-1C49C06B5866}" srcOrd="0" destOrd="0" presId="urn:microsoft.com/office/officeart/2008/layout/HexagonCluster"/>
    <dgm:cxn modelId="{63E5E67D-9E63-4B16-A8D0-9C8700AF7216}" type="presParOf" srcId="{CE379A14-72D4-4599-9658-30F801582214}" destId="{3DFE46D0-EE35-4C50-ACD6-158392BFA569}" srcOrd="4" destOrd="0" presId="urn:microsoft.com/office/officeart/2008/layout/HexagonCluster"/>
    <dgm:cxn modelId="{9012A38E-C4D2-4890-B0AF-402936B55CC0}" type="presParOf" srcId="{3DFE46D0-EE35-4C50-ACD6-158392BFA569}" destId="{44150839-E1C5-4711-BAF9-3686662F2039}" srcOrd="0" destOrd="0" presId="urn:microsoft.com/office/officeart/2008/layout/HexagonCluster"/>
    <dgm:cxn modelId="{658F4792-0403-41E0-A1DE-F2AAD100F125}" type="presParOf" srcId="{CE379A14-72D4-4599-9658-30F801582214}" destId="{A044D961-8A90-4F2D-A84F-72A8514EA27C}" srcOrd="5" destOrd="0" presId="urn:microsoft.com/office/officeart/2008/layout/HexagonCluster"/>
    <dgm:cxn modelId="{707BB47E-C7F0-4D8C-8CDE-00E8927817EC}" type="presParOf" srcId="{A044D961-8A90-4F2D-A84F-72A8514EA27C}" destId="{E341CCA0-84C9-43B2-9658-E04B2FB51520}" srcOrd="0" destOrd="0" presId="urn:microsoft.com/office/officeart/2008/layout/HexagonCluster"/>
    <dgm:cxn modelId="{C708D69F-458F-4F81-A16F-26A2FA8A6450}" type="presParOf" srcId="{CE379A14-72D4-4599-9658-30F801582214}" destId="{9C6A13FA-9231-4ADA-817F-15D7C298A952}" srcOrd="6" destOrd="0" presId="urn:microsoft.com/office/officeart/2008/layout/HexagonCluster"/>
    <dgm:cxn modelId="{FDFCA932-5866-487C-9B55-856AFE4DDFD3}" type="presParOf" srcId="{9C6A13FA-9231-4ADA-817F-15D7C298A952}" destId="{9162B06C-04E5-4375-BFD1-31F2B5DA6115}" srcOrd="0" destOrd="0" presId="urn:microsoft.com/office/officeart/2008/layout/HexagonCluster"/>
    <dgm:cxn modelId="{2469B4A1-5004-40A2-BB62-79FE9D098D7D}" type="presParOf" srcId="{CE379A14-72D4-4599-9658-30F801582214}" destId="{C7CE6381-5980-4592-A91A-4B91318B426A}" srcOrd="7" destOrd="0" presId="urn:microsoft.com/office/officeart/2008/layout/HexagonCluster"/>
    <dgm:cxn modelId="{695406BC-B188-41AF-9E69-2748ACFDBA9B}" type="presParOf" srcId="{C7CE6381-5980-4592-A91A-4B91318B426A}" destId="{E8516023-B45B-49F8-A1B1-7AF459DE0ADE}" srcOrd="0" destOrd="0" presId="urn:microsoft.com/office/officeart/2008/layout/HexagonCluster"/>
    <dgm:cxn modelId="{F51C0672-056F-4FB1-9F7D-BFB4FDF9A409}" type="presParOf" srcId="{CE379A14-72D4-4599-9658-30F801582214}" destId="{02B476FA-7050-4AA0-B0B4-40CDA8EB90AC}" srcOrd="8" destOrd="0" presId="urn:microsoft.com/office/officeart/2008/layout/HexagonCluster"/>
    <dgm:cxn modelId="{70428E82-5B0C-412F-B75E-43E187DE07E0}" type="presParOf" srcId="{02B476FA-7050-4AA0-B0B4-40CDA8EB90AC}" destId="{8D75563E-4B55-4DAE-860B-59F32FE69C3A}" srcOrd="0" destOrd="0" presId="urn:microsoft.com/office/officeart/2008/layout/HexagonCluster"/>
    <dgm:cxn modelId="{70465579-1844-4AA1-9AE7-C1D6967BE206}" type="presParOf" srcId="{CE379A14-72D4-4599-9658-30F801582214}" destId="{007591C5-0527-4FF9-B325-0C33F02EB31E}" srcOrd="9" destOrd="0" presId="urn:microsoft.com/office/officeart/2008/layout/HexagonCluster"/>
    <dgm:cxn modelId="{85716616-8A44-4EE6-A4C4-AABAD5C0FE9D}" type="presParOf" srcId="{007591C5-0527-4FF9-B325-0C33F02EB31E}" destId="{E8FE38E8-203B-439E-8574-F0528D67A3F1}" srcOrd="0" destOrd="0" presId="urn:microsoft.com/office/officeart/2008/layout/HexagonCluster"/>
    <dgm:cxn modelId="{CC185655-B7D9-4690-BB12-F1B955671D90}" type="presParOf" srcId="{CE379A14-72D4-4599-9658-30F801582214}" destId="{BD1AF1C2-5A09-4B95-85BC-11C256DB3D32}" srcOrd="10" destOrd="0" presId="urn:microsoft.com/office/officeart/2008/layout/HexagonCluster"/>
    <dgm:cxn modelId="{058B867B-DD9F-4BAD-A76E-B1EAD5CDA3F5}" type="presParOf" srcId="{BD1AF1C2-5A09-4B95-85BC-11C256DB3D32}" destId="{A1926D5D-7193-4331-B3BF-8144A11E34D2}" srcOrd="0" destOrd="0" presId="urn:microsoft.com/office/officeart/2008/layout/HexagonCluster"/>
    <dgm:cxn modelId="{1A7E386F-4AC5-42AE-802F-CB417478666D}" type="presParOf" srcId="{CE379A14-72D4-4599-9658-30F801582214}" destId="{6E884E4B-4AF4-47DD-935B-E381124281B7}" srcOrd="11" destOrd="0" presId="urn:microsoft.com/office/officeart/2008/layout/HexagonCluster"/>
    <dgm:cxn modelId="{FC85D450-394D-4571-AB73-88108F04133B}" type="presParOf" srcId="{6E884E4B-4AF4-47DD-935B-E381124281B7}" destId="{662C5BB4-6A6F-4B51-B4DC-8DB333570E4B}" srcOrd="0" destOrd="0" presId="urn:microsoft.com/office/officeart/2008/layout/HexagonCluster"/>
    <dgm:cxn modelId="{A96B876D-6805-4B9F-95CA-463C44E00B61}" type="presParOf" srcId="{CE379A14-72D4-4599-9658-30F801582214}" destId="{32F86D89-5422-4B77-BD06-017F48E9CC82}" srcOrd="12" destOrd="0" presId="urn:microsoft.com/office/officeart/2008/layout/HexagonCluster"/>
    <dgm:cxn modelId="{FDFF60D3-3486-464F-BC2F-FC7FCBE442A5}" type="presParOf" srcId="{32F86D89-5422-4B77-BD06-017F48E9CC82}" destId="{F664E72F-E397-4CEF-9B96-25FC73E2FF14}" srcOrd="0" destOrd="0" presId="urn:microsoft.com/office/officeart/2008/layout/HexagonCluster"/>
    <dgm:cxn modelId="{E2F9520D-2759-438A-87A2-CF32535031D0}" type="presParOf" srcId="{CE379A14-72D4-4599-9658-30F801582214}" destId="{CE877710-C4C7-4B8D-9B9F-C2EB1F718017}" srcOrd="13" destOrd="0" presId="urn:microsoft.com/office/officeart/2008/layout/HexagonCluster"/>
    <dgm:cxn modelId="{F5BDF22E-C49F-42E7-A63D-1C02D2BD5E3C}" type="presParOf" srcId="{CE877710-C4C7-4B8D-9B9F-C2EB1F718017}" destId="{72F0A511-7B30-4265-BD8D-3C3DEFF72F02}" srcOrd="0" destOrd="0" presId="urn:microsoft.com/office/officeart/2008/layout/HexagonCluster"/>
    <dgm:cxn modelId="{969FDF9A-3A56-4325-BEFA-88EEAC7FB6DF}" type="presParOf" srcId="{CE379A14-72D4-4599-9658-30F801582214}" destId="{AC671795-3CA1-46FB-B715-04367E9D7A01}" srcOrd="14" destOrd="0" presId="urn:microsoft.com/office/officeart/2008/layout/HexagonCluster"/>
    <dgm:cxn modelId="{720D9ED1-9F8F-4625-B546-42183E235C0A}" type="presParOf" srcId="{AC671795-3CA1-46FB-B715-04367E9D7A01}" destId="{E94E5898-E912-4535-B7D9-F5A3013455B3}" srcOrd="0" destOrd="0" presId="urn:microsoft.com/office/officeart/2008/layout/HexagonCluster"/>
    <dgm:cxn modelId="{1DD59BC4-86AC-45C3-9A8E-DC24701867F1}" type="presParOf" srcId="{CE379A14-72D4-4599-9658-30F801582214}" destId="{D1B4B911-9E88-4DC8-A249-34CABD4433AA}" srcOrd="15" destOrd="0" presId="urn:microsoft.com/office/officeart/2008/layout/HexagonCluster"/>
    <dgm:cxn modelId="{14245F47-469F-439C-8E85-3C88E833A977}" type="presParOf" srcId="{D1B4B911-9E88-4DC8-A249-34CABD4433AA}" destId="{79D3E03C-615C-4510-A3DF-1FB7F1585D6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DB9E7-B708-499F-8CC4-4DCF1E01D216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1CCB69C4-F919-4BE2-8AF1-4A6DA10A07C3}">
      <dgm:prSet phldrT="[文本]"/>
      <dgm:spPr/>
      <dgm:t>
        <a:bodyPr/>
        <a:lstStyle/>
        <a:p>
          <a:r>
            <a:rPr lang="zh-CN" dirty="0" smtClean="0">
              <a:latin typeface="黑体" pitchFamily="49" charset="-122"/>
              <a:ea typeface="黑体" pitchFamily="49" charset="-122"/>
            </a:rPr>
            <a:t>将安全工作纳入</a:t>
          </a:r>
          <a:endParaRPr lang="en-US" altLang="zh-CN" dirty="0" smtClean="0">
            <a:latin typeface="黑体" pitchFamily="49" charset="-122"/>
            <a:ea typeface="黑体" pitchFamily="49" charset="-122"/>
          </a:endParaRPr>
        </a:p>
        <a:p>
          <a:r>
            <a:rPr lang="zh-CN" dirty="0" smtClean="0">
              <a:latin typeface="黑体" pitchFamily="49" charset="-122"/>
              <a:ea typeface="黑体" pitchFamily="49" charset="-122"/>
            </a:rPr>
            <a:t>教育发展规划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91F0A062-3C0A-4650-B312-55C25D9876AD}" type="parTrans" cxnId="{36AA0AD5-5542-49A3-B018-12C9C951DB2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87BC4E44-A44A-4275-902C-48049EDA74C3}" type="sibTrans" cxnId="{36AA0AD5-5542-49A3-B018-12C9C951DB2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220372EC-6D6E-48EF-9A31-88376B693795}">
      <dgm:prSet phldrT="[文本]"/>
      <dgm:spPr/>
      <dgm:t>
        <a:bodyPr/>
        <a:lstStyle/>
        <a:p>
          <a:r>
            <a:rPr lang="zh-CN" dirty="0" smtClean="0">
              <a:latin typeface="黑体" pitchFamily="49" charset="-122"/>
              <a:ea typeface="黑体" pitchFamily="49" charset="-122"/>
            </a:rPr>
            <a:t>全面加强六大</a:t>
          </a:r>
          <a:endParaRPr lang="en-US" altLang="zh-CN" dirty="0" smtClean="0">
            <a:latin typeface="黑体" pitchFamily="49" charset="-122"/>
            <a:ea typeface="黑体" pitchFamily="49" charset="-122"/>
          </a:endParaRPr>
        </a:p>
        <a:p>
          <a:r>
            <a:rPr lang="zh-CN" dirty="0" smtClean="0">
              <a:latin typeface="黑体" pitchFamily="49" charset="-122"/>
              <a:ea typeface="黑体" pitchFamily="49" charset="-122"/>
            </a:rPr>
            <a:t>体系建设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4CB88F40-F237-4750-9B5D-7A32914E8A2B}" type="parTrans" cxnId="{14FE860F-B25C-4123-804D-02AFCB7F5C3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76F20028-C3F2-45F2-A0ED-B74DEF871BAB}" type="sibTrans" cxnId="{14FE860F-B25C-4123-804D-02AFCB7F5C3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294986A9-0A3F-4BDC-8C15-A18153FBA927}">
      <dgm:prSet phldrT="[文本]"/>
      <dgm:spPr/>
      <dgm:t>
        <a:bodyPr/>
        <a:lstStyle/>
        <a:p>
          <a:r>
            <a:rPr lang="zh-CN" dirty="0" smtClean="0">
              <a:latin typeface="黑体" pitchFamily="49" charset="-122"/>
              <a:ea typeface="黑体" pitchFamily="49" charset="-122"/>
            </a:rPr>
            <a:t>与属地、公安、交通、综治、维稳等部门联动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CE176C42-9E3B-4B1C-A064-FA2B2EA393B6}" type="parTrans" cxnId="{176BF8AC-7DEA-40E5-9F0C-D825BBFD16A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C882AD10-CBA9-44AC-851C-8AC43703E8EE}" type="sibTrans" cxnId="{176BF8AC-7DEA-40E5-9F0C-D825BBFD16A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FD24EE38-F0CA-4E30-A8D2-94D516C48AFA}" type="pres">
      <dgm:prSet presAssocID="{7D2DB9E7-B708-499F-8CC4-4DCF1E01D216}" presName="Name0" presStyleCnt="0">
        <dgm:presLayoutVars>
          <dgm:dir/>
          <dgm:resizeHandles val="exact"/>
        </dgm:presLayoutVars>
      </dgm:prSet>
      <dgm:spPr/>
    </dgm:pt>
    <dgm:pt modelId="{974B476C-F446-483C-8A73-D039A53F488A}" type="pres">
      <dgm:prSet presAssocID="{7D2DB9E7-B708-499F-8CC4-4DCF1E01D216}" presName="fgShape" presStyleLbl="fgShp" presStyleIdx="0" presStyleCnt="1" custScaleY="182539"/>
      <dgm:spPr/>
    </dgm:pt>
    <dgm:pt modelId="{209C7039-140F-4A32-9C23-D7674ECB4D0C}" type="pres">
      <dgm:prSet presAssocID="{7D2DB9E7-B708-499F-8CC4-4DCF1E01D216}" presName="linComp" presStyleCnt="0"/>
      <dgm:spPr/>
    </dgm:pt>
    <dgm:pt modelId="{3D7F7171-0D37-4B9F-AE90-DABD94D0CB29}" type="pres">
      <dgm:prSet presAssocID="{1CCB69C4-F919-4BE2-8AF1-4A6DA10A07C3}" presName="compNode" presStyleCnt="0"/>
      <dgm:spPr/>
    </dgm:pt>
    <dgm:pt modelId="{DAD8DD21-841E-47B9-9917-F082B63D6B8C}" type="pres">
      <dgm:prSet presAssocID="{1CCB69C4-F919-4BE2-8AF1-4A6DA10A07C3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2DF74E23-8FAD-43AA-B5B7-874EEC286E6A}" type="pres">
      <dgm:prSet presAssocID="{1CCB69C4-F919-4BE2-8AF1-4A6DA10A07C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D2072-2848-456E-8836-F64DAE16FD5C}" type="pres">
      <dgm:prSet presAssocID="{1CCB69C4-F919-4BE2-8AF1-4A6DA10A07C3}" presName="invisiNode" presStyleLbl="node1" presStyleIdx="0" presStyleCnt="3"/>
      <dgm:spPr/>
    </dgm:pt>
    <dgm:pt modelId="{C828AA54-FC9E-44A0-97BD-9D49E6085266}" type="pres">
      <dgm:prSet presAssocID="{1CCB69C4-F919-4BE2-8AF1-4A6DA10A07C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E2C825-1215-41D6-BB3B-BD9CF06EF510}" type="pres">
      <dgm:prSet presAssocID="{87BC4E44-A44A-4275-902C-48049EDA74C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1E12EC1-4A0E-44B7-9980-50D033F6EA73}" type="pres">
      <dgm:prSet presAssocID="{220372EC-6D6E-48EF-9A31-88376B693795}" presName="compNode" presStyleCnt="0"/>
      <dgm:spPr/>
    </dgm:pt>
    <dgm:pt modelId="{D1492AD0-5A7E-4F22-B1FD-0BF1837D63F0}" type="pres">
      <dgm:prSet presAssocID="{220372EC-6D6E-48EF-9A31-88376B693795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8011A0E1-1709-4E34-B77B-6D6F39584AE3}" type="pres">
      <dgm:prSet presAssocID="{220372EC-6D6E-48EF-9A31-88376B69379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BDC0AD-17DE-41A6-B8FC-9AA6A6E88789}" type="pres">
      <dgm:prSet presAssocID="{220372EC-6D6E-48EF-9A31-88376B693795}" presName="invisiNode" presStyleLbl="node1" presStyleIdx="1" presStyleCnt="3"/>
      <dgm:spPr/>
    </dgm:pt>
    <dgm:pt modelId="{FCF0767D-435C-4AA5-8A08-03BFE7944465}" type="pres">
      <dgm:prSet presAssocID="{220372EC-6D6E-48EF-9A31-88376B693795}" presName="imagNod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t="10000" r="-10000" b="-20000"/>
          </a:stretch>
        </a:blipFill>
      </dgm:spPr>
    </dgm:pt>
    <dgm:pt modelId="{A2501347-9136-4C12-854B-259BEC651BEF}" type="pres">
      <dgm:prSet presAssocID="{76F20028-C3F2-45F2-A0ED-B74DEF871BA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CA0B654-BDAE-47F7-BBE6-0E0241877597}" type="pres">
      <dgm:prSet presAssocID="{294986A9-0A3F-4BDC-8C15-A18153FBA927}" presName="compNode" presStyleCnt="0"/>
      <dgm:spPr/>
    </dgm:pt>
    <dgm:pt modelId="{852BEAA8-0A41-4436-8ED4-A301B78EB816}" type="pres">
      <dgm:prSet presAssocID="{294986A9-0A3F-4BDC-8C15-A18153FBA927}" presName="bkgdShape" presStyleLbl="node1" presStyleIdx="2" presStyleCnt="3" custLinFactNeighborX="3321"/>
      <dgm:spPr/>
      <dgm:t>
        <a:bodyPr/>
        <a:lstStyle/>
        <a:p>
          <a:endParaRPr lang="zh-CN" altLang="en-US"/>
        </a:p>
      </dgm:t>
    </dgm:pt>
    <dgm:pt modelId="{337240C7-DBD8-442E-8458-7C1B0F6BEDAC}" type="pres">
      <dgm:prSet presAssocID="{294986A9-0A3F-4BDC-8C15-A18153FBA92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46BC15-6FB1-4E6F-8690-74259A45C8A8}" type="pres">
      <dgm:prSet presAssocID="{294986A9-0A3F-4BDC-8C15-A18153FBA927}" presName="invisiNode" presStyleLbl="node1" presStyleIdx="2" presStyleCnt="3"/>
      <dgm:spPr/>
    </dgm:pt>
    <dgm:pt modelId="{549AF935-64B5-44A2-8F05-814684BAF568}" type="pres">
      <dgm:prSet presAssocID="{294986A9-0A3F-4BDC-8C15-A18153FBA927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14000"/>
          </a:stretch>
        </a:blipFill>
      </dgm:spPr>
    </dgm:pt>
  </dgm:ptLst>
  <dgm:cxnLst>
    <dgm:cxn modelId="{14FE860F-B25C-4123-804D-02AFCB7F5C33}" srcId="{7D2DB9E7-B708-499F-8CC4-4DCF1E01D216}" destId="{220372EC-6D6E-48EF-9A31-88376B693795}" srcOrd="1" destOrd="0" parTransId="{4CB88F40-F237-4750-9B5D-7A32914E8A2B}" sibTransId="{76F20028-C3F2-45F2-A0ED-B74DEF871BAB}"/>
    <dgm:cxn modelId="{176BF8AC-7DEA-40E5-9F0C-D825BBFD16A6}" srcId="{7D2DB9E7-B708-499F-8CC4-4DCF1E01D216}" destId="{294986A9-0A3F-4BDC-8C15-A18153FBA927}" srcOrd="2" destOrd="0" parTransId="{CE176C42-9E3B-4B1C-A064-FA2B2EA393B6}" sibTransId="{C882AD10-CBA9-44AC-851C-8AC43703E8EE}"/>
    <dgm:cxn modelId="{6F68B415-522D-4CBD-846B-ED86F857B3F7}" type="presOf" srcId="{220372EC-6D6E-48EF-9A31-88376B693795}" destId="{D1492AD0-5A7E-4F22-B1FD-0BF1837D63F0}" srcOrd="0" destOrd="0" presId="urn:microsoft.com/office/officeart/2005/8/layout/hList7"/>
    <dgm:cxn modelId="{36AA0AD5-5542-49A3-B018-12C9C951DB22}" srcId="{7D2DB9E7-B708-499F-8CC4-4DCF1E01D216}" destId="{1CCB69C4-F919-4BE2-8AF1-4A6DA10A07C3}" srcOrd="0" destOrd="0" parTransId="{91F0A062-3C0A-4650-B312-55C25D9876AD}" sibTransId="{87BC4E44-A44A-4275-902C-48049EDA74C3}"/>
    <dgm:cxn modelId="{62B467F1-E84C-4A89-B7FE-DEB5F707990F}" type="presOf" srcId="{87BC4E44-A44A-4275-902C-48049EDA74C3}" destId="{52E2C825-1215-41D6-BB3B-BD9CF06EF510}" srcOrd="0" destOrd="0" presId="urn:microsoft.com/office/officeart/2005/8/layout/hList7"/>
    <dgm:cxn modelId="{94688B78-324C-4EA9-AF55-6AA66F343610}" type="presOf" srcId="{76F20028-C3F2-45F2-A0ED-B74DEF871BAB}" destId="{A2501347-9136-4C12-854B-259BEC651BEF}" srcOrd="0" destOrd="0" presId="urn:microsoft.com/office/officeart/2005/8/layout/hList7"/>
    <dgm:cxn modelId="{13015C0A-E9CD-40EE-BB59-BD15B55E993B}" type="presOf" srcId="{294986A9-0A3F-4BDC-8C15-A18153FBA927}" destId="{852BEAA8-0A41-4436-8ED4-A301B78EB816}" srcOrd="0" destOrd="0" presId="urn:microsoft.com/office/officeart/2005/8/layout/hList7"/>
    <dgm:cxn modelId="{64BD8CAE-1400-4DEB-B073-A6D1D0D4379E}" type="presOf" srcId="{1CCB69C4-F919-4BE2-8AF1-4A6DA10A07C3}" destId="{DAD8DD21-841E-47B9-9917-F082B63D6B8C}" srcOrd="0" destOrd="0" presId="urn:microsoft.com/office/officeart/2005/8/layout/hList7"/>
    <dgm:cxn modelId="{05FD8763-A7D2-4752-8825-AABD8641D004}" type="presOf" srcId="{1CCB69C4-F919-4BE2-8AF1-4A6DA10A07C3}" destId="{2DF74E23-8FAD-43AA-B5B7-874EEC286E6A}" srcOrd="1" destOrd="0" presId="urn:microsoft.com/office/officeart/2005/8/layout/hList7"/>
    <dgm:cxn modelId="{EACEFE7D-50D8-4892-BBA3-8E32786DEC2D}" type="presOf" srcId="{7D2DB9E7-B708-499F-8CC4-4DCF1E01D216}" destId="{FD24EE38-F0CA-4E30-A8D2-94D516C48AFA}" srcOrd="0" destOrd="0" presId="urn:microsoft.com/office/officeart/2005/8/layout/hList7"/>
    <dgm:cxn modelId="{9055CE89-E9F3-42D7-A1E8-E66722C37807}" type="presOf" srcId="{294986A9-0A3F-4BDC-8C15-A18153FBA927}" destId="{337240C7-DBD8-442E-8458-7C1B0F6BEDAC}" srcOrd="1" destOrd="0" presId="urn:microsoft.com/office/officeart/2005/8/layout/hList7"/>
    <dgm:cxn modelId="{8521CBFC-A7D7-44CA-9297-E2D03027D0F7}" type="presOf" srcId="{220372EC-6D6E-48EF-9A31-88376B693795}" destId="{8011A0E1-1709-4E34-B77B-6D6F39584AE3}" srcOrd="1" destOrd="0" presId="urn:microsoft.com/office/officeart/2005/8/layout/hList7"/>
    <dgm:cxn modelId="{1C19484C-D197-4B08-98AA-7C3CB51980C2}" type="presParOf" srcId="{FD24EE38-F0CA-4E30-A8D2-94D516C48AFA}" destId="{974B476C-F446-483C-8A73-D039A53F488A}" srcOrd="0" destOrd="0" presId="urn:microsoft.com/office/officeart/2005/8/layout/hList7"/>
    <dgm:cxn modelId="{FA1CC2FF-DC14-4871-AE15-158F9D2A164F}" type="presParOf" srcId="{FD24EE38-F0CA-4E30-A8D2-94D516C48AFA}" destId="{209C7039-140F-4A32-9C23-D7674ECB4D0C}" srcOrd="1" destOrd="0" presId="urn:microsoft.com/office/officeart/2005/8/layout/hList7"/>
    <dgm:cxn modelId="{AA757026-A4E5-4D11-A900-CCFFB3F586B4}" type="presParOf" srcId="{209C7039-140F-4A32-9C23-D7674ECB4D0C}" destId="{3D7F7171-0D37-4B9F-AE90-DABD94D0CB29}" srcOrd="0" destOrd="0" presId="urn:microsoft.com/office/officeart/2005/8/layout/hList7"/>
    <dgm:cxn modelId="{49579AEF-2EF4-46E8-A3D7-97CAD77F5910}" type="presParOf" srcId="{3D7F7171-0D37-4B9F-AE90-DABD94D0CB29}" destId="{DAD8DD21-841E-47B9-9917-F082B63D6B8C}" srcOrd="0" destOrd="0" presId="urn:microsoft.com/office/officeart/2005/8/layout/hList7"/>
    <dgm:cxn modelId="{8A60A4B2-0371-4CF0-9768-1315244A62AE}" type="presParOf" srcId="{3D7F7171-0D37-4B9F-AE90-DABD94D0CB29}" destId="{2DF74E23-8FAD-43AA-B5B7-874EEC286E6A}" srcOrd="1" destOrd="0" presId="urn:microsoft.com/office/officeart/2005/8/layout/hList7"/>
    <dgm:cxn modelId="{470E51B0-A5AD-46FF-9894-7D922B3B33C1}" type="presParOf" srcId="{3D7F7171-0D37-4B9F-AE90-DABD94D0CB29}" destId="{873D2072-2848-456E-8836-F64DAE16FD5C}" srcOrd="2" destOrd="0" presId="urn:microsoft.com/office/officeart/2005/8/layout/hList7"/>
    <dgm:cxn modelId="{AE12648F-EB77-43DE-A1C8-08A3ED1080D4}" type="presParOf" srcId="{3D7F7171-0D37-4B9F-AE90-DABD94D0CB29}" destId="{C828AA54-FC9E-44A0-97BD-9D49E6085266}" srcOrd="3" destOrd="0" presId="urn:microsoft.com/office/officeart/2005/8/layout/hList7"/>
    <dgm:cxn modelId="{CA4B1F5D-CF6D-4601-B4E3-C140AD2560AB}" type="presParOf" srcId="{209C7039-140F-4A32-9C23-D7674ECB4D0C}" destId="{52E2C825-1215-41D6-BB3B-BD9CF06EF510}" srcOrd="1" destOrd="0" presId="urn:microsoft.com/office/officeart/2005/8/layout/hList7"/>
    <dgm:cxn modelId="{7C011D51-C517-4380-85CC-F496694A9A61}" type="presParOf" srcId="{209C7039-140F-4A32-9C23-D7674ECB4D0C}" destId="{41E12EC1-4A0E-44B7-9980-50D033F6EA73}" srcOrd="2" destOrd="0" presId="urn:microsoft.com/office/officeart/2005/8/layout/hList7"/>
    <dgm:cxn modelId="{C6467B44-F11E-4C7E-AC96-E78177116BAE}" type="presParOf" srcId="{41E12EC1-4A0E-44B7-9980-50D033F6EA73}" destId="{D1492AD0-5A7E-4F22-B1FD-0BF1837D63F0}" srcOrd="0" destOrd="0" presId="urn:microsoft.com/office/officeart/2005/8/layout/hList7"/>
    <dgm:cxn modelId="{2B6CB08B-B84E-41CF-BA02-31B3AFBCABB6}" type="presParOf" srcId="{41E12EC1-4A0E-44B7-9980-50D033F6EA73}" destId="{8011A0E1-1709-4E34-B77B-6D6F39584AE3}" srcOrd="1" destOrd="0" presId="urn:microsoft.com/office/officeart/2005/8/layout/hList7"/>
    <dgm:cxn modelId="{8CC62CA6-5FCF-4AA0-A9BD-62F6E428296D}" type="presParOf" srcId="{41E12EC1-4A0E-44B7-9980-50D033F6EA73}" destId="{4EBDC0AD-17DE-41A6-B8FC-9AA6A6E88789}" srcOrd="2" destOrd="0" presId="urn:microsoft.com/office/officeart/2005/8/layout/hList7"/>
    <dgm:cxn modelId="{65E75B7A-9755-4ECE-B928-FD7A042D2115}" type="presParOf" srcId="{41E12EC1-4A0E-44B7-9980-50D033F6EA73}" destId="{FCF0767D-435C-4AA5-8A08-03BFE7944465}" srcOrd="3" destOrd="0" presId="urn:microsoft.com/office/officeart/2005/8/layout/hList7"/>
    <dgm:cxn modelId="{D178B433-9F10-4B05-A37F-76EB65CFFE2D}" type="presParOf" srcId="{209C7039-140F-4A32-9C23-D7674ECB4D0C}" destId="{A2501347-9136-4C12-854B-259BEC651BEF}" srcOrd="3" destOrd="0" presId="urn:microsoft.com/office/officeart/2005/8/layout/hList7"/>
    <dgm:cxn modelId="{1B6C56F9-1EC7-4D2E-98C9-712C36E7482D}" type="presParOf" srcId="{209C7039-140F-4A32-9C23-D7674ECB4D0C}" destId="{5CA0B654-BDAE-47F7-BBE6-0E0241877597}" srcOrd="4" destOrd="0" presId="urn:microsoft.com/office/officeart/2005/8/layout/hList7"/>
    <dgm:cxn modelId="{B3232627-1A8F-4045-9E25-D77D4AAAA368}" type="presParOf" srcId="{5CA0B654-BDAE-47F7-BBE6-0E0241877597}" destId="{852BEAA8-0A41-4436-8ED4-A301B78EB816}" srcOrd="0" destOrd="0" presId="urn:microsoft.com/office/officeart/2005/8/layout/hList7"/>
    <dgm:cxn modelId="{E51D592B-1736-455F-A260-2C5ADAB10045}" type="presParOf" srcId="{5CA0B654-BDAE-47F7-BBE6-0E0241877597}" destId="{337240C7-DBD8-442E-8458-7C1B0F6BEDAC}" srcOrd="1" destOrd="0" presId="urn:microsoft.com/office/officeart/2005/8/layout/hList7"/>
    <dgm:cxn modelId="{E4C9D768-3AC2-4F75-B8E5-948DFAA5D925}" type="presParOf" srcId="{5CA0B654-BDAE-47F7-BBE6-0E0241877597}" destId="{7246BC15-6FB1-4E6F-8690-74259A45C8A8}" srcOrd="2" destOrd="0" presId="urn:microsoft.com/office/officeart/2005/8/layout/hList7"/>
    <dgm:cxn modelId="{1603F2FF-E3EE-4F73-BC29-4186B0B82DB9}" type="presParOf" srcId="{5CA0B654-BDAE-47F7-BBE6-0E0241877597}" destId="{549AF935-64B5-44A2-8F05-814684BAF5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4BABF-1AE3-451B-B067-538EFBD4218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36CF2E7-59EB-4CEE-8E5A-E93F8CBD4C83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强化</a:t>
          </a:r>
          <a:r>
            <a:rPr lang="zh-CN" dirty="0" smtClean="0">
              <a:latin typeface="黑体" pitchFamily="49" charset="-122"/>
              <a:ea typeface="黑体" pitchFamily="49" charset="-122"/>
            </a:rPr>
            <a:t>学校</a:t>
          </a:r>
          <a:endParaRPr lang="en-US" altLang="zh-CN" dirty="0" smtClean="0">
            <a:latin typeface="黑体" pitchFamily="49" charset="-122"/>
            <a:ea typeface="黑体" pitchFamily="49" charset="-122"/>
          </a:endParaRPr>
        </a:p>
        <a:p>
          <a:r>
            <a:rPr lang="zh-CN" dirty="0" smtClean="0">
              <a:latin typeface="黑体" pitchFamily="49" charset="-122"/>
              <a:ea typeface="黑体" pitchFamily="49" charset="-122"/>
            </a:rPr>
            <a:t>自查互查体系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16B639EE-D6CD-4105-9B59-E6ECD206503A}" type="parTrans" cxnId="{E9C5C7D8-75C8-4017-B22E-E81D19994ED9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3A89EB15-816B-459C-9B3C-25EE6D734E1E}" type="sibTrans" cxnId="{E9C5C7D8-75C8-4017-B22E-E81D19994ED9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716C77BA-8EDB-48AC-9B8D-A1C430D37604}">
      <dgm:prSet phldrT="[文本]"/>
      <dgm:spPr/>
      <dgm:t>
        <a:bodyPr/>
        <a:lstStyle/>
        <a:p>
          <a:r>
            <a:rPr lang="zh-CN" dirty="0" smtClean="0">
              <a:latin typeface="黑体" pitchFamily="49" charset="-122"/>
              <a:ea typeface="黑体" pitchFamily="49" charset="-122"/>
            </a:rPr>
            <a:t>发挥委办局和</a:t>
          </a:r>
          <a:endParaRPr lang="en-US" altLang="zh-CN" dirty="0" smtClean="0">
            <a:latin typeface="黑体" pitchFamily="49" charset="-122"/>
            <a:ea typeface="黑体" pitchFamily="49" charset="-122"/>
          </a:endParaRPr>
        </a:p>
        <a:p>
          <a:r>
            <a:rPr lang="zh-CN" dirty="0" smtClean="0">
              <a:latin typeface="黑体" pitchFamily="49" charset="-122"/>
              <a:ea typeface="黑体" pitchFamily="49" charset="-122"/>
            </a:rPr>
            <a:t>属地联查作用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BF1010EC-5F2C-4605-A52D-1963F435D05E}" type="parTrans" cxnId="{D59F60E6-F3B1-428E-90EB-C786381579E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0CF4D0E3-D644-46A8-B971-AD15DBEBC114}" type="sibTrans" cxnId="{D59F60E6-F3B1-428E-90EB-C786381579E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CF17B5D3-7D0F-4169-B097-54479D54AFD7}">
      <dgm:prSet/>
      <dgm:spPr/>
      <dgm:t>
        <a:bodyPr/>
        <a:lstStyle/>
        <a:p>
          <a:r>
            <a:rPr lang="zh-CN" dirty="0" smtClean="0">
              <a:latin typeface="黑体" pitchFamily="49" charset="-122"/>
              <a:ea typeface="黑体" pitchFamily="49" charset="-122"/>
            </a:rPr>
            <a:t>构建教委</a:t>
          </a:r>
          <a:endParaRPr lang="en-US" altLang="zh-CN" dirty="0" smtClean="0">
            <a:latin typeface="黑体" pitchFamily="49" charset="-122"/>
            <a:ea typeface="黑体" pitchFamily="49" charset="-122"/>
          </a:endParaRPr>
        </a:p>
        <a:p>
          <a:r>
            <a:rPr lang="zh-CN" dirty="0" smtClean="0">
              <a:latin typeface="黑体" pitchFamily="49" charset="-122"/>
              <a:ea typeface="黑体" pitchFamily="49" charset="-122"/>
            </a:rPr>
            <a:t>检查督查体系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70ABF747-61A1-4A02-86BA-A2EEEEBA2E5F}" type="parTrans" cxnId="{1818E430-6585-4ABB-BE69-D16FD9441348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4AC064F8-A174-4033-9221-E19E47D4E966}" type="sibTrans" cxnId="{1818E430-6585-4ABB-BE69-D16FD9441348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D8CA6F7A-9A3A-440B-BAE9-35A2A27A6449}" type="pres">
      <dgm:prSet presAssocID="{8474BABF-1AE3-451B-B067-538EFBD4218F}" presName="CompostProcess" presStyleCnt="0">
        <dgm:presLayoutVars>
          <dgm:dir/>
          <dgm:resizeHandles val="exact"/>
        </dgm:presLayoutVars>
      </dgm:prSet>
      <dgm:spPr/>
    </dgm:pt>
    <dgm:pt modelId="{062FDC5A-0581-4084-965F-DC34C2B18159}" type="pres">
      <dgm:prSet presAssocID="{8474BABF-1AE3-451B-B067-538EFBD4218F}" presName="arrow" presStyleLbl="bgShp" presStyleIdx="0" presStyleCnt="1"/>
      <dgm:spPr/>
    </dgm:pt>
    <dgm:pt modelId="{9313A814-2BFC-4825-9E8A-6CA6FBB026AA}" type="pres">
      <dgm:prSet presAssocID="{8474BABF-1AE3-451B-B067-538EFBD4218F}" presName="linearProcess" presStyleCnt="0"/>
      <dgm:spPr/>
    </dgm:pt>
    <dgm:pt modelId="{106DD4AD-CF02-435A-B3FB-BA6FEE779017}" type="pres">
      <dgm:prSet presAssocID="{B36CF2E7-59EB-4CEE-8E5A-E93F8CBD4C8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FF3709-8333-472A-A3C0-1F794DCDAB76}" type="pres">
      <dgm:prSet presAssocID="{3A89EB15-816B-459C-9B3C-25EE6D734E1E}" presName="sibTrans" presStyleCnt="0"/>
      <dgm:spPr/>
    </dgm:pt>
    <dgm:pt modelId="{BDD2487E-1093-4FB5-AA2B-E19F826D0FC0}" type="pres">
      <dgm:prSet presAssocID="{CF17B5D3-7D0F-4169-B097-54479D54AFD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B24C59-0C8C-49F4-8FB6-FD3C7CA9757B}" type="pres">
      <dgm:prSet presAssocID="{4AC064F8-A174-4033-9221-E19E47D4E966}" presName="sibTrans" presStyleCnt="0"/>
      <dgm:spPr/>
    </dgm:pt>
    <dgm:pt modelId="{9969126F-EB89-4745-B4B4-734086FC88BD}" type="pres">
      <dgm:prSet presAssocID="{716C77BA-8EDB-48AC-9B8D-A1C430D376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2159E9-3FBC-434D-9EBB-BA4416C8E7C0}" type="presOf" srcId="{8474BABF-1AE3-451B-B067-538EFBD4218F}" destId="{D8CA6F7A-9A3A-440B-BAE9-35A2A27A6449}" srcOrd="0" destOrd="0" presId="urn:microsoft.com/office/officeart/2005/8/layout/hProcess9"/>
    <dgm:cxn modelId="{95766098-B878-4B9D-9CA6-FC11EBE27BD5}" type="presOf" srcId="{CF17B5D3-7D0F-4169-B097-54479D54AFD7}" destId="{BDD2487E-1093-4FB5-AA2B-E19F826D0FC0}" srcOrd="0" destOrd="0" presId="urn:microsoft.com/office/officeart/2005/8/layout/hProcess9"/>
    <dgm:cxn modelId="{D59F60E6-F3B1-428E-90EB-C786381579EE}" srcId="{8474BABF-1AE3-451B-B067-538EFBD4218F}" destId="{716C77BA-8EDB-48AC-9B8D-A1C430D37604}" srcOrd="2" destOrd="0" parTransId="{BF1010EC-5F2C-4605-A52D-1963F435D05E}" sibTransId="{0CF4D0E3-D644-46A8-B971-AD15DBEBC114}"/>
    <dgm:cxn modelId="{99D21771-FD79-4CC8-805F-66F05E6552A0}" type="presOf" srcId="{B36CF2E7-59EB-4CEE-8E5A-E93F8CBD4C83}" destId="{106DD4AD-CF02-435A-B3FB-BA6FEE779017}" srcOrd="0" destOrd="0" presId="urn:microsoft.com/office/officeart/2005/8/layout/hProcess9"/>
    <dgm:cxn modelId="{1818E430-6585-4ABB-BE69-D16FD9441348}" srcId="{8474BABF-1AE3-451B-B067-538EFBD4218F}" destId="{CF17B5D3-7D0F-4169-B097-54479D54AFD7}" srcOrd="1" destOrd="0" parTransId="{70ABF747-61A1-4A02-86BA-A2EEEEBA2E5F}" sibTransId="{4AC064F8-A174-4033-9221-E19E47D4E966}"/>
    <dgm:cxn modelId="{07A65F75-178A-4123-8C23-640AA8B9DE45}" type="presOf" srcId="{716C77BA-8EDB-48AC-9B8D-A1C430D37604}" destId="{9969126F-EB89-4745-B4B4-734086FC88BD}" srcOrd="0" destOrd="0" presId="urn:microsoft.com/office/officeart/2005/8/layout/hProcess9"/>
    <dgm:cxn modelId="{E9C5C7D8-75C8-4017-B22E-E81D19994ED9}" srcId="{8474BABF-1AE3-451B-B067-538EFBD4218F}" destId="{B36CF2E7-59EB-4CEE-8E5A-E93F8CBD4C83}" srcOrd="0" destOrd="0" parTransId="{16B639EE-D6CD-4105-9B59-E6ECD206503A}" sibTransId="{3A89EB15-816B-459C-9B3C-25EE6D734E1E}"/>
    <dgm:cxn modelId="{1F56E421-13AF-41E5-8A6D-4D8C5ADF475B}" type="presParOf" srcId="{D8CA6F7A-9A3A-440B-BAE9-35A2A27A6449}" destId="{062FDC5A-0581-4084-965F-DC34C2B18159}" srcOrd="0" destOrd="0" presId="urn:microsoft.com/office/officeart/2005/8/layout/hProcess9"/>
    <dgm:cxn modelId="{16682DB3-94C8-44C9-A70F-A88469A1556C}" type="presParOf" srcId="{D8CA6F7A-9A3A-440B-BAE9-35A2A27A6449}" destId="{9313A814-2BFC-4825-9E8A-6CA6FBB026AA}" srcOrd="1" destOrd="0" presId="urn:microsoft.com/office/officeart/2005/8/layout/hProcess9"/>
    <dgm:cxn modelId="{A678A47C-850E-4A85-BE09-C9187424EB28}" type="presParOf" srcId="{9313A814-2BFC-4825-9E8A-6CA6FBB026AA}" destId="{106DD4AD-CF02-435A-B3FB-BA6FEE779017}" srcOrd="0" destOrd="0" presId="urn:microsoft.com/office/officeart/2005/8/layout/hProcess9"/>
    <dgm:cxn modelId="{44A628F2-81C8-439C-81D3-7CDE5BAC4F55}" type="presParOf" srcId="{9313A814-2BFC-4825-9E8A-6CA6FBB026AA}" destId="{8AFF3709-8333-472A-A3C0-1F794DCDAB76}" srcOrd="1" destOrd="0" presId="urn:microsoft.com/office/officeart/2005/8/layout/hProcess9"/>
    <dgm:cxn modelId="{A6D0BE85-B701-4524-A83A-8EBB07230EC9}" type="presParOf" srcId="{9313A814-2BFC-4825-9E8A-6CA6FBB026AA}" destId="{BDD2487E-1093-4FB5-AA2B-E19F826D0FC0}" srcOrd="2" destOrd="0" presId="urn:microsoft.com/office/officeart/2005/8/layout/hProcess9"/>
    <dgm:cxn modelId="{DDB23055-ECCB-4C44-9641-6542F61919A6}" type="presParOf" srcId="{9313A814-2BFC-4825-9E8A-6CA6FBB026AA}" destId="{92B24C59-0C8C-49F4-8FB6-FD3C7CA9757B}" srcOrd="3" destOrd="0" presId="urn:microsoft.com/office/officeart/2005/8/layout/hProcess9"/>
    <dgm:cxn modelId="{8FC40588-993A-4B4D-AD51-7E7DD6AA2224}" type="presParOf" srcId="{9313A814-2BFC-4825-9E8A-6CA6FBB026AA}" destId="{9969126F-EB89-4745-B4B4-734086FC88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25AF8-0C25-4484-88B9-EB04B0523E04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20CFC52D-BF6A-4B06-BB0A-8F35F23E3A05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保安配备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57F6817-331F-443C-A7B2-A1BB4BC88F94}" type="parTrans" cxnId="{5BDD31CB-008C-4101-883A-2075944E8FE8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CD4DC2C-3F97-4517-8CDC-CC22E0A88044}" type="sibTrans" cxnId="{5BDD31CB-008C-4101-883A-2075944E8FE8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24D0AB3-CAC5-4160-B334-3A5B2A8E8398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消防中控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75FD209-B77D-4FBF-B9C0-E67355BEDFE0}" type="parTrans" cxnId="{E7826824-3F3C-45E5-B368-984F019B82A3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361BA55-B949-4735-ADEC-A0761EA861B3}" type="sibTrans" cxnId="{E7826824-3F3C-45E5-B368-984F019B82A3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C4277CD-8C24-42F3-AA10-152695C03B9D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集群值守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C7311CC-3071-4CF7-967C-2AF233BCE9D7}" type="parTrans" cxnId="{DD714E19-182A-45BE-8F12-DA2E8FB5D958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D3D6056-9278-4FCB-9C87-C3E7065D60B2}" type="sibTrans" cxnId="{DD714E19-182A-45BE-8F12-DA2E8FB5D958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982DECC-FA6A-42B7-B7A9-3C0BC39B4D36}">
      <dgm:prSet/>
      <dgm:spPr/>
      <dgm:t>
        <a:bodyPr/>
        <a:lstStyle/>
        <a:p>
          <a:r>
            <a:rPr 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8</a:t>
          </a:r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家保安公司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对应</a:t>
          </a:r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8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个教育集群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1475CDA-1CCF-4429-86E5-65958D9F74D6}" type="parTrans" cxnId="{E1F80B56-932E-444C-82FC-C260CC3B761B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6419C56-222E-4123-88E9-68BE66C8D04D}" type="sibTrans" cxnId="{E1F80B56-932E-444C-82FC-C260CC3B761B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BD84990-0407-4CF4-BAD8-E7DD620A901A}">
      <dgm:prSet/>
      <dgm:spPr/>
      <dgm:t>
        <a:bodyPr/>
        <a:lstStyle/>
        <a:p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每校址（门）配备</a:t>
          </a:r>
          <a:r>
            <a:rPr 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4</a:t>
          </a:r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名保安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1C63E6C-F7C5-4DCC-AA40-A9B438CB0354}" type="parTrans" cxnId="{861A0E8A-8783-43B7-909D-7ADA629BAB49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6B55A89-081D-48AF-8F0C-FC1D2ED7F49A}" type="sibTrans" cxnId="{861A0E8A-8783-43B7-909D-7ADA629BAB49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B19CAD5-B73A-4076-8C6C-4D4FC88F18F6}">
      <dgm:prSet/>
      <dgm:spPr/>
      <dgm:t>
        <a:bodyPr/>
        <a:lstStyle/>
        <a:p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配备</a:t>
          </a:r>
          <a:r>
            <a:rPr 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24</a:t>
          </a:r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小时持证上岗人员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CD96B2D-3AF5-4F3A-8238-D706C7E4EA3C}" type="parTrans" cxnId="{B8C9CC7C-6A96-48BB-82BA-F75FC024517C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DD42AD9-50AE-46F7-97CD-73E500C2CBFA}" type="sibTrans" cxnId="{B8C9CC7C-6A96-48BB-82BA-F75FC024517C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4EA1533-ABD2-4284-B0FC-6818AA36B826}">
      <dgm:prSet/>
      <dgm:spPr/>
      <dgm:t>
        <a:bodyPr/>
        <a:lstStyle/>
        <a:p>
          <a:r>
            <a:rPr 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重点时段增配集群保安值守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E6ED37C-9461-4838-977C-D5D94A27608A}" type="parTrans" cxnId="{9E56E51F-B033-4247-AB5B-2B1450CA7B7D}">
      <dgm:prSet/>
      <dgm:spPr/>
      <dgm:t>
        <a:bodyPr/>
        <a:lstStyle/>
        <a:p>
          <a:endParaRPr lang="zh-CN" altLang="en-US"/>
        </a:p>
      </dgm:t>
    </dgm:pt>
    <dgm:pt modelId="{5EC2ED08-4080-45E1-8616-F49327050753}" type="sibTrans" cxnId="{9E56E51F-B033-4247-AB5B-2B1450CA7B7D}">
      <dgm:prSet/>
      <dgm:spPr/>
      <dgm:t>
        <a:bodyPr/>
        <a:lstStyle/>
        <a:p>
          <a:endParaRPr lang="zh-CN" altLang="en-US"/>
        </a:p>
      </dgm:t>
    </dgm:pt>
    <dgm:pt modelId="{11E79143-D051-40C5-B4E2-79B1C5841BAA}">
      <dgm:prSet/>
      <dgm:spPr/>
      <dgm:t>
        <a:bodyPr/>
        <a:lstStyle/>
        <a:p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8579BF6-5809-40E5-A41A-279C56F1A808}" type="parTrans" cxnId="{2B59200B-F9BD-4F0A-816C-5D33FFC2BBD7}">
      <dgm:prSet/>
      <dgm:spPr/>
      <dgm:t>
        <a:bodyPr/>
        <a:lstStyle/>
        <a:p>
          <a:endParaRPr lang="zh-CN" altLang="en-US"/>
        </a:p>
      </dgm:t>
    </dgm:pt>
    <dgm:pt modelId="{34D1B284-9978-4B1F-8637-6BED1BA504BA}" type="sibTrans" cxnId="{2B59200B-F9BD-4F0A-816C-5D33FFC2BBD7}">
      <dgm:prSet/>
      <dgm:spPr/>
      <dgm:t>
        <a:bodyPr/>
        <a:lstStyle/>
        <a:p>
          <a:endParaRPr lang="zh-CN" altLang="en-US"/>
        </a:p>
      </dgm:t>
    </dgm:pt>
    <dgm:pt modelId="{69F0304E-0C0F-4356-89B2-BA19485D445C}">
      <dgm:prSet/>
      <dgm:spPr/>
      <dgm:t>
        <a:bodyPr/>
        <a:lstStyle/>
        <a:p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97DF291-F298-485E-B13A-FE1F95DB273B}" type="parTrans" cxnId="{5761AAAF-285C-479B-9E44-F1249EF20861}">
      <dgm:prSet/>
      <dgm:spPr/>
      <dgm:t>
        <a:bodyPr/>
        <a:lstStyle/>
        <a:p>
          <a:endParaRPr lang="zh-CN" altLang="en-US"/>
        </a:p>
      </dgm:t>
    </dgm:pt>
    <dgm:pt modelId="{8673ADA2-1556-48D4-8202-C5EC8776A49C}" type="sibTrans" cxnId="{5761AAAF-285C-479B-9E44-F1249EF20861}">
      <dgm:prSet/>
      <dgm:spPr/>
      <dgm:t>
        <a:bodyPr/>
        <a:lstStyle/>
        <a:p>
          <a:endParaRPr lang="zh-CN" altLang="en-US"/>
        </a:p>
      </dgm:t>
    </dgm:pt>
    <dgm:pt modelId="{1B5DE970-2EDF-4D3E-9EB4-85AF1B4A9F3A}" type="pres">
      <dgm:prSet presAssocID="{10E25AF8-0C25-4484-88B9-EB04B0523E04}" presName="diagram" presStyleCnt="0">
        <dgm:presLayoutVars>
          <dgm:dir/>
          <dgm:animLvl val="lvl"/>
          <dgm:resizeHandles val="exact"/>
        </dgm:presLayoutVars>
      </dgm:prSet>
      <dgm:spPr/>
    </dgm:pt>
    <dgm:pt modelId="{7E772671-0785-467D-8E65-4948DCA2CAD7}" type="pres">
      <dgm:prSet presAssocID="{20CFC52D-BF6A-4B06-BB0A-8F35F23E3A05}" presName="compNode" presStyleCnt="0"/>
      <dgm:spPr/>
    </dgm:pt>
    <dgm:pt modelId="{10EB73CF-939F-4A0A-AECB-9F4247A278C3}" type="pres">
      <dgm:prSet presAssocID="{20CFC52D-BF6A-4B06-BB0A-8F35F23E3A0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EF5A52-FFBF-4F33-84E4-80E28180B886}" type="pres">
      <dgm:prSet presAssocID="{20CFC52D-BF6A-4B06-BB0A-8F35F23E3A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913FC1-4C2D-4D67-9862-BF5240AD906D}" type="pres">
      <dgm:prSet presAssocID="{20CFC52D-BF6A-4B06-BB0A-8F35F23E3A05}" presName="parentRect" presStyleLbl="alignNode1" presStyleIdx="0" presStyleCnt="3"/>
      <dgm:spPr/>
      <dgm:t>
        <a:bodyPr/>
        <a:lstStyle/>
        <a:p>
          <a:endParaRPr lang="zh-CN" altLang="en-US"/>
        </a:p>
      </dgm:t>
    </dgm:pt>
    <dgm:pt modelId="{58D5A6D4-26B6-4DF4-A036-79DF6288705C}" type="pres">
      <dgm:prSet presAssocID="{20CFC52D-BF6A-4B06-BB0A-8F35F23E3A05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</dgm:spPr>
    </dgm:pt>
    <dgm:pt modelId="{510667C8-3DB0-45E8-93FB-88FEB0EF50EF}" type="pres">
      <dgm:prSet presAssocID="{6CD4DC2C-3F97-4517-8CDC-CC22E0A880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583BB78-9329-4E5A-84FC-BA2B233ADE02}" type="pres">
      <dgm:prSet presAssocID="{624D0AB3-CAC5-4160-B334-3A5B2A8E8398}" presName="compNode" presStyleCnt="0"/>
      <dgm:spPr/>
    </dgm:pt>
    <dgm:pt modelId="{58FED170-AA6A-4F6D-AFC0-8B712B3596C0}" type="pres">
      <dgm:prSet presAssocID="{624D0AB3-CAC5-4160-B334-3A5B2A8E839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14532C-C649-4FD3-A7AF-F1E28B93F34B}" type="pres">
      <dgm:prSet presAssocID="{624D0AB3-CAC5-4160-B334-3A5B2A8E839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28EC4F-0C50-437A-8028-BFD60A393E2B}" type="pres">
      <dgm:prSet presAssocID="{624D0AB3-CAC5-4160-B334-3A5B2A8E8398}" presName="parentRect" presStyleLbl="alignNode1" presStyleIdx="1" presStyleCnt="3"/>
      <dgm:spPr/>
      <dgm:t>
        <a:bodyPr/>
        <a:lstStyle/>
        <a:p>
          <a:endParaRPr lang="zh-CN" altLang="en-US"/>
        </a:p>
      </dgm:t>
    </dgm:pt>
    <dgm:pt modelId="{5DC6A775-BD7D-4FE5-9BC2-7D86883C058E}" type="pres">
      <dgm:prSet presAssocID="{624D0AB3-CAC5-4160-B334-3A5B2A8E8398}" presName="adorn" presStyleLbl="fgAccFollow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339FF3-EC25-4970-A398-8EAB360D14FA}" type="pres">
      <dgm:prSet presAssocID="{0361BA55-B949-4735-ADEC-A0761EA861B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CF730B0-19A9-4E55-8589-F8FE52110BA8}" type="pres">
      <dgm:prSet presAssocID="{FC4277CD-8C24-42F3-AA10-152695C03B9D}" presName="compNode" presStyleCnt="0"/>
      <dgm:spPr/>
    </dgm:pt>
    <dgm:pt modelId="{BFEA640A-C454-4040-8482-7C6A2C34E839}" type="pres">
      <dgm:prSet presAssocID="{FC4277CD-8C24-42F3-AA10-152695C03B9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37A872-1DFF-4B96-8467-AC4DEBEF845A}" type="pres">
      <dgm:prSet presAssocID="{FC4277CD-8C24-42F3-AA10-152695C03B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62D7EC-493B-4653-8B81-E1EEB886201C}" type="pres">
      <dgm:prSet presAssocID="{FC4277CD-8C24-42F3-AA10-152695C03B9D}" presName="parentRect" presStyleLbl="alignNode1" presStyleIdx="2" presStyleCnt="3"/>
      <dgm:spPr/>
      <dgm:t>
        <a:bodyPr/>
        <a:lstStyle/>
        <a:p>
          <a:endParaRPr lang="zh-CN" altLang="en-US"/>
        </a:p>
      </dgm:t>
    </dgm:pt>
    <dgm:pt modelId="{D71690DA-6D84-41B8-8B0D-94C8666E5610}" type="pres">
      <dgm:prSet presAssocID="{FC4277CD-8C24-42F3-AA10-152695C03B9D}" presName="adorn" presStyleLbl="fgAccFollowNod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3000"/>
          </a:stretch>
        </a:blipFill>
      </dgm:spPr>
    </dgm:pt>
  </dgm:ptLst>
  <dgm:cxnLst>
    <dgm:cxn modelId="{5761AAAF-285C-479B-9E44-F1249EF20861}" srcId="{FC4277CD-8C24-42F3-AA10-152695C03B9D}" destId="{69F0304E-0C0F-4356-89B2-BA19485D445C}" srcOrd="0" destOrd="0" parTransId="{C97DF291-F298-485E-B13A-FE1F95DB273B}" sibTransId="{8673ADA2-1556-48D4-8202-C5EC8776A49C}"/>
    <dgm:cxn modelId="{BF376F45-865E-4D97-9982-6812F6A8D285}" type="presOf" srcId="{624D0AB3-CAC5-4160-B334-3A5B2A8E8398}" destId="{4714532C-C649-4FD3-A7AF-F1E28B93F34B}" srcOrd="0" destOrd="0" presId="urn:microsoft.com/office/officeart/2005/8/layout/bList2"/>
    <dgm:cxn modelId="{861A0E8A-8783-43B7-909D-7ADA629BAB49}" srcId="{20CFC52D-BF6A-4B06-BB0A-8F35F23E3A05}" destId="{2BD84990-0407-4CF4-BAD8-E7DD620A901A}" srcOrd="1" destOrd="0" parTransId="{91C63E6C-F7C5-4DCC-AA40-A9B438CB0354}" sibTransId="{36B55A89-081D-48AF-8F0C-FC1D2ED7F49A}"/>
    <dgm:cxn modelId="{2B59200B-F9BD-4F0A-816C-5D33FFC2BBD7}" srcId="{624D0AB3-CAC5-4160-B334-3A5B2A8E8398}" destId="{11E79143-D051-40C5-B4E2-79B1C5841BAA}" srcOrd="0" destOrd="0" parTransId="{18579BF6-5809-40E5-A41A-279C56F1A808}" sibTransId="{34D1B284-9978-4B1F-8637-6BED1BA504BA}"/>
    <dgm:cxn modelId="{5BDD31CB-008C-4101-883A-2075944E8FE8}" srcId="{10E25AF8-0C25-4484-88B9-EB04B0523E04}" destId="{20CFC52D-BF6A-4B06-BB0A-8F35F23E3A05}" srcOrd="0" destOrd="0" parTransId="{257F6817-331F-443C-A7B2-A1BB4BC88F94}" sibTransId="{6CD4DC2C-3F97-4517-8CDC-CC22E0A88044}"/>
    <dgm:cxn modelId="{E7826824-3F3C-45E5-B368-984F019B82A3}" srcId="{10E25AF8-0C25-4484-88B9-EB04B0523E04}" destId="{624D0AB3-CAC5-4160-B334-3A5B2A8E8398}" srcOrd="1" destOrd="0" parTransId="{675FD209-B77D-4FBF-B9C0-E67355BEDFE0}" sibTransId="{0361BA55-B949-4735-ADEC-A0761EA861B3}"/>
    <dgm:cxn modelId="{CC5B5294-7A8B-4368-A7D8-94A9C3D9C070}" type="presOf" srcId="{2BD84990-0407-4CF4-BAD8-E7DD620A901A}" destId="{10EB73CF-939F-4A0A-AECB-9F4247A278C3}" srcOrd="0" destOrd="1" presId="urn:microsoft.com/office/officeart/2005/8/layout/bList2"/>
    <dgm:cxn modelId="{A8F49622-618D-420C-A993-A82055E770C9}" type="presOf" srcId="{FC4277CD-8C24-42F3-AA10-152695C03B9D}" destId="{4A62D7EC-493B-4653-8B81-E1EEB886201C}" srcOrd="1" destOrd="0" presId="urn:microsoft.com/office/officeart/2005/8/layout/bList2"/>
    <dgm:cxn modelId="{9797D562-90F5-460A-96B9-F8F5E7AC2E57}" type="presOf" srcId="{624D0AB3-CAC5-4160-B334-3A5B2A8E8398}" destId="{5128EC4F-0C50-437A-8028-BFD60A393E2B}" srcOrd="1" destOrd="0" presId="urn:microsoft.com/office/officeart/2005/8/layout/bList2"/>
    <dgm:cxn modelId="{DD714E19-182A-45BE-8F12-DA2E8FB5D958}" srcId="{10E25AF8-0C25-4484-88B9-EB04B0523E04}" destId="{FC4277CD-8C24-42F3-AA10-152695C03B9D}" srcOrd="2" destOrd="0" parTransId="{7C7311CC-3071-4CF7-967C-2AF233BCE9D7}" sibTransId="{BD3D6056-9278-4FCB-9C87-C3E7065D60B2}"/>
    <dgm:cxn modelId="{B9FD726D-4122-409C-99A0-3064D35CF7EF}" type="presOf" srcId="{11E79143-D051-40C5-B4E2-79B1C5841BAA}" destId="{58FED170-AA6A-4F6D-AFC0-8B712B3596C0}" srcOrd="0" destOrd="0" presId="urn:microsoft.com/office/officeart/2005/8/layout/bList2"/>
    <dgm:cxn modelId="{50EE2903-B87D-42AE-98C2-5E5D40F89455}" type="presOf" srcId="{0361BA55-B949-4735-ADEC-A0761EA861B3}" destId="{48339FF3-EC25-4970-A398-8EAB360D14FA}" srcOrd="0" destOrd="0" presId="urn:microsoft.com/office/officeart/2005/8/layout/bList2"/>
    <dgm:cxn modelId="{9975CA15-F052-499B-ABBA-179F4C17FE96}" type="presOf" srcId="{69F0304E-0C0F-4356-89B2-BA19485D445C}" destId="{BFEA640A-C454-4040-8482-7C6A2C34E839}" srcOrd="0" destOrd="0" presId="urn:microsoft.com/office/officeart/2005/8/layout/bList2"/>
    <dgm:cxn modelId="{0608AE2B-EFF4-49A2-B4B3-E1CC00A82309}" type="presOf" srcId="{E4EA1533-ABD2-4284-B0FC-6818AA36B826}" destId="{BFEA640A-C454-4040-8482-7C6A2C34E839}" srcOrd="0" destOrd="1" presId="urn:microsoft.com/office/officeart/2005/8/layout/bList2"/>
    <dgm:cxn modelId="{797F2C3D-100A-4B48-9F85-52F1A059E669}" type="presOf" srcId="{20CFC52D-BF6A-4B06-BB0A-8F35F23E3A05}" destId="{F2913FC1-4C2D-4D67-9862-BF5240AD906D}" srcOrd="1" destOrd="0" presId="urn:microsoft.com/office/officeart/2005/8/layout/bList2"/>
    <dgm:cxn modelId="{9E56E51F-B033-4247-AB5B-2B1450CA7B7D}" srcId="{FC4277CD-8C24-42F3-AA10-152695C03B9D}" destId="{E4EA1533-ABD2-4284-B0FC-6818AA36B826}" srcOrd="1" destOrd="0" parTransId="{9E6ED37C-9461-4838-977C-D5D94A27608A}" sibTransId="{5EC2ED08-4080-45E1-8616-F49327050753}"/>
    <dgm:cxn modelId="{E1F80B56-932E-444C-82FC-C260CC3B761B}" srcId="{20CFC52D-BF6A-4B06-BB0A-8F35F23E3A05}" destId="{3982DECC-FA6A-42B7-B7A9-3C0BC39B4D36}" srcOrd="0" destOrd="0" parTransId="{41475CDA-1CCF-4429-86E5-65958D9F74D6}" sibTransId="{56419C56-222E-4123-88E9-68BE66C8D04D}"/>
    <dgm:cxn modelId="{B8F78812-10F2-4A68-9DB0-123B9290FC44}" type="presOf" srcId="{EB19CAD5-B73A-4076-8C6C-4D4FC88F18F6}" destId="{58FED170-AA6A-4F6D-AFC0-8B712B3596C0}" srcOrd="0" destOrd="1" presId="urn:microsoft.com/office/officeart/2005/8/layout/bList2"/>
    <dgm:cxn modelId="{E255582E-36F5-44DE-BC19-337F5400E11A}" type="presOf" srcId="{20CFC52D-BF6A-4B06-BB0A-8F35F23E3A05}" destId="{C7EF5A52-FFBF-4F33-84E4-80E28180B886}" srcOrd="0" destOrd="0" presId="urn:microsoft.com/office/officeart/2005/8/layout/bList2"/>
    <dgm:cxn modelId="{B8C9CC7C-6A96-48BB-82BA-F75FC024517C}" srcId="{624D0AB3-CAC5-4160-B334-3A5B2A8E8398}" destId="{EB19CAD5-B73A-4076-8C6C-4D4FC88F18F6}" srcOrd="1" destOrd="0" parTransId="{2CD96B2D-3AF5-4F3A-8238-D706C7E4EA3C}" sibTransId="{3DD42AD9-50AE-46F7-97CD-73E500C2CBFA}"/>
    <dgm:cxn modelId="{1E675E0B-0B77-4EF2-B012-F64BF6F78742}" type="presOf" srcId="{10E25AF8-0C25-4484-88B9-EB04B0523E04}" destId="{1B5DE970-2EDF-4D3E-9EB4-85AF1B4A9F3A}" srcOrd="0" destOrd="0" presId="urn:microsoft.com/office/officeart/2005/8/layout/bList2"/>
    <dgm:cxn modelId="{2681F337-855A-48EE-BDBC-A242CF17E0F6}" type="presOf" srcId="{3982DECC-FA6A-42B7-B7A9-3C0BC39B4D36}" destId="{10EB73CF-939F-4A0A-AECB-9F4247A278C3}" srcOrd="0" destOrd="0" presId="urn:microsoft.com/office/officeart/2005/8/layout/bList2"/>
    <dgm:cxn modelId="{32DEB3D3-5F76-415C-A7A0-34EEF8297E90}" type="presOf" srcId="{6CD4DC2C-3F97-4517-8CDC-CC22E0A88044}" destId="{510667C8-3DB0-45E8-93FB-88FEB0EF50EF}" srcOrd="0" destOrd="0" presId="urn:microsoft.com/office/officeart/2005/8/layout/bList2"/>
    <dgm:cxn modelId="{62A8CC01-8A08-40BF-8A93-5631532467EF}" type="presOf" srcId="{FC4277CD-8C24-42F3-AA10-152695C03B9D}" destId="{D537A872-1DFF-4B96-8467-AC4DEBEF845A}" srcOrd="0" destOrd="0" presId="urn:microsoft.com/office/officeart/2005/8/layout/bList2"/>
    <dgm:cxn modelId="{B744DEB0-DBD1-45AF-990A-B5071D84B89D}" type="presParOf" srcId="{1B5DE970-2EDF-4D3E-9EB4-85AF1B4A9F3A}" destId="{7E772671-0785-467D-8E65-4948DCA2CAD7}" srcOrd="0" destOrd="0" presId="urn:microsoft.com/office/officeart/2005/8/layout/bList2"/>
    <dgm:cxn modelId="{4FD676C5-06C5-4097-8696-081EC4A20DAC}" type="presParOf" srcId="{7E772671-0785-467D-8E65-4948DCA2CAD7}" destId="{10EB73CF-939F-4A0A-AECB-9F4247A278C3}" srcOrd="0" destOrd="0" presId="urn:microsoft.com/office/officeart/2005/8/layout/bList2"/>
    <dgm:cxn modelId="{E37C588B-1E21-415D-9A4C-B95CDF6D7569}" type="presParOf" srcId="{7E772671-0785-467D-8E65-4948DCA2CAD7}" destId="{C7EF5A52-FFBF-4F33-84E4-80E28180B886}" srcOrd="1" destOrd="0" presId="urn:microsoft.com/office/officeart/2005/8/layout/bList2"/>
    <dgm:cxn modelId="{8230BD62-E1D2-412D-A2E5-97299A417A21}" type="presParOf" srcId="{7E772671-0785-467D-8E65-4948DCA2CAD7}" destId="{F2913FC1-4C2D-4D67-9862-BF5240AD906D}" srcOrd="2" destOrd="0" presId="urn:microsoft.com/office/officeart/2005/8/layout/bList2"/>
    <dgm:cxn modelId="{07AB7A97-4FB2-4E41-A80C-7F3E8EBF424B}" type="presParOf" srcId="{7E772671-0785-467D-8E65-4948DCA2CAD7}" destId="{58D5A6D4-26B6-4DF4-A036-79DF6288705C}" srcOrd="3" destOrd="0" presId="urn:microsoft.com/office/officeart/2005/8/layout/bList2"/>
    <dgm:cxn modelId="{9A6CCA20-94BD-417C-947B-FF0316CBFFCF}" type="presParOf" srcId="{1B5DE970-2EDF-4D3E-9EB4-85AF1B4A9F3A}" destId="{510667C8-3DB0-45E8-93FB-88FEB0EF50EF}" srcOrd="1" destOrd="0" presId="urn:microsoft.com/office/officeart/2005/8/layout/bList2"/>
    <dgm:cxn modelId="{737C7CC1-C22F-4B25-B685-5C5FCF24C295}" type="presParOf" srcId="{1B5DE970-2EDF-4D3E-9EB4-85AF1B4A9F3A}" destId="{D583BB78-9329-4E5A-84FC-BA2B233ADE02}" srcOrd="2" destOrd="0" presId="urn:microsoft.com/office/officeart/2005/8/layout/bList2"/>
    <dgm:cxn modelId="{31E03B8A-9D7C-412A-9DDC-6F59DE716403}" type="presParOf" srcId="{D583BB78-9329-4E5A-84FC-BA2B233ADE02}" destId="{58FED170-AA6A-4F6D-AFC0-8B712B3596C0}" srcOrd="0" destOrd="0" presId="urn:microsoft.com/office/officeart/2005/8/layout/bList2"/>
    <dgm:cxn modelId="{23752554-78DD-4622-B514-210C5C88B4DB}" type="presParOf" srcId="{D583BB78-9329-4E5A-84FC-BA2B233ADE02}" destId="{4714532C-C649-4FD3-A7AF-F1E28B93F34B}" srcOrd="1" destOrd="0" presId="urn:microsoft.com/office/officeart/2005/8/layout/bList2"/>
    <dgm:cxn modelId="{53E1907D-81DF-4A00-A4F7-A45E896B445F}" type="presParOf" srcId="{D583BB78-9329-4E5A-84FC-BA2B233ADE02}" destId="{5128EC4F-0C50-437A-8028-BFD60A393E2B}" srcOrd="2" destOrd="0" presId="urn:microsoft.com/office/officeart/2005/8/layout/bList2"/>
    <dgm:cxn modelId="{10AC77D0-CF74-4A8E-A465-E717C05BD73A}" type="presParOf" srcId="{D583BB78-9329-4E5A-84FC-BA2B233ADE02}" destId="{5DC6A775-BD7D-4FE5-9BC2-7D86883C058E}" srcOrd="3" destOrd="0" presId="urn:microsoft.com/office/officeart/2005/8/layout/bList2"/>
    <dgm:cxn modelId="{31CDBAA7-4189-4B0D-8858-AEFFB8F3AF3F}" type="presParOf" srcId="{1B5DE970-2EDF-4D3E-9EB4-85AF1B4A9F3A}" destId="{48339FF3-EC25-4970-A398-8EAB360D14FA}" srcOrd="3" destOrd="0" presId="urn:microsoft.com/office/officeart/2005/8/layout/bList2"/>
    <dgm:cxn modelId="{B1C5417D-5E6D-4AAE-BA43-1EF4B6A36948}" type="presParOf" srcId="{1B5DE970-2EDF-4D3E-9EB4-85AF1B4A9F3A}" destId="{7CF730B0-19A9-4E55-8589-F8FE52110BA8}" srcOrd="4" destOrd="0" presId="urn:microsoft.com/office/officeart/2005/8/layout/bList2"/>
    <dgm:cxn modelId="{A93F0D3B-BABE-4A60-BD11-01264B156730}" type="presParOf" srcId="{7CF730B0-19A9-4E55-8589-F8FE52110BA8}" destId="{BFEA640A-C454-4040-8482-7C6A2C34E839}" srcOrd="0" destOrd="0" presId="urn:microsoft.com/office/officeart/2005/8/layout/bList2"/>
    <dgm:cxn modelId="{3DD86DB0-5635-4257-8947-A6C045E2D898}" type="presParOf" srcId="{7CF730B0-19A9-4E55-8589-F8FE52110BA8}" destId="{D537A872-1DFF-4B96-8467-AC4DEBEF845A}" srcOrd="1" destOrd="0" presId="urn:microsoft.com/office/officeart/2005/8/layout/bList2"/>
    <dgm:cxn modelId="{56F267AE-ABBD-4818-A559-FE3DBC2A2B23}" type="presParOf" srcId="{7CF730B0-19A9-4E55-8589-F8FE52110BA8}" destId="{4A62D7EC-493B-4653-8B81-E1EEB886201C}" srcOrd="2" destOrd="0" presId="urn:microsoft.com/office/officeart/2005/8/layout/bList2"/>
    <dgm:cxn modelId="{569B8C76-A3AC-4078-8AA0-73E1D4C61225}" type="presParOf" srcId="{7CF730B0-19A9-4E55-8589-F8FE52110BA8}" destId="{D71690DA-6D84-41B8-8B0D-94C8666E561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F684B-2C29-4716-BC09-660AFA20953E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67C34BD-9F7A-4F78-9906-AEADB88744EB}">
      <dgm:prSet phldrT="[文本]" custT="1"/>
      <dgm:spPr/>
      <dgm:t>
        <a:bodyPr/>
        <a:lstStyle/>
        <a:p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试点人脸识别技术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BDEE1FE-D498-413F-9A29-BFDB55753D7F}">
      <dgm:prSet phldrT="[文本]"/>
      <dgm:spPr/>
      <dgm:t>
        <a:bodyPr/>
        <a:lstStyle/>
        <a:p>
          <a:r>
            <a:rPr lang="zh-CN" altLang="en-US" dirty="0" smtClean="0"/>
            <a:t>防控</a:t>
          </a:r>
          <a:endParaRPr lang="zh-CN" altLang="en-US" dirty="0"/>
        </a:p>
      </dgm:t>
    </dgm:pt>
    <dgm:pt modelId="{D445AFD5-7104-42A9-9966-F8A629C9D84E}" type="sibTrans" cxnId="{9270F815-DE23-4CCC-A081-5AA7DD0CC48D}">
      <dgm:prSet/>
      <dgm:spPr/>
      <dgm:t>
        <a:bodyPr/>
        <a:lstStyle/>
        <a:p>
          <a:endParaRPr lang="zh-CN" altLang="en-US"/>
        </a:p>
      </dgm:t>
    </dgm:pt>
    <dgm:pt modelId="{C97E9624-778D-4093-963C-7EA467276937}" type="parTrans" cxnId="{9270F815-DE23-4CCC-A081-5AA7DD0CC48D}">
      <dgm:prSet/>
      <dgm:spPr/>
      <dgm:t>
        <a:bodyPr/>
        <a:lstStyle/>
        <a:p>
          <a:endParaRPr lang="zh-CN" altLang="en-US"/>
        </a:p>
      </dgm:t>
    </dgm:pt>
    <dgm:pt modelId="{CD50C966-4D7C-4C04-8A48-AA4F66C61A04}" type="sibTrans" cxnId="{2F1C5B98-C28C-4556-AC4E-7DE23AF0600C}">
      <dgm:prSet/>
      <dgm:spPr/>
      <dgm:t>
        <a:bodyPr/>
        <a:lstStyle/>
        <a:p>
          <a:endParaRPr lang="zh-CN" altLang="en-US"/>
        </a:p>
      </dgm:t>
    </dgm:pt>
    <dgm:pt modelId="{776444FD-5ADB-43E7-8FE7-569F867C8902}" type="parTrans" cxnId="{2F1C5B98-C28C-4556-AC4E-7DE23AF0600C}">
      <dgm:prSet/>
      <dgm:spPr/>
      <dgm:t>
        <a:bodyPr/>
        <a:lstStyle/>
        <a:p>
          <a:endParaRPr lang="zh-CN" altLang="en-US"/>
        </a:p>
      </dgm:t>
    </dgm:pt>
    <dgm:pt modelId="{398CDA2A-F310-469A-8927-E442D595E696}">
      <dgm:prSet phldrT="[文本]" custT="1"/>
      <dgm:spPr/>
      <dgm:t>
        <a:bodyPr/>
        <a:lstStyle/>
        <a:p>
          <a:r>
            <a:rPr lang="zh-CN" altLang="zh-CN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全系统配置</a:t>
          </a:r>
          <a:r>
            <a: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800</a:t>
          </a:r>
          <a:r>
            <a:rPr lang="zh-CN" altLang="zh-CN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兆电台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D8DE380-7B9D-4874-860E-D5F473936B57}">
      <dgm:prSet phldrT="[文本]"/>
      <dgm:spPr/>
      <dgm:t>
        <a:bodyPr/>
        <a:lstStyle/>
        <a:p>
          <a:r>
            <a:rPr lang="zh-CN" altLang="en-US" dirty="0" smtClean="0"/>
            <a:t>通讯</a:t>
          </a:r>
          <a:endParaRPr lang="zh-CN" altLang="en-US" dirty="0"/>
        </a:p>
      </dgm:t>
    </dgm:pt>
    <dgm:pt modelId="{0CA453AE-5BA5-43AB-874B-5E664AA27694}" type="sibTrans" cxnId="{00C83ABE-F05E-4A90-BFCD-C2C42694F630}">
      <dgm:prSet/>
      <dgm:spPr/>
      <dgm:t>
        <a:bodyPr/>
        <a:lstStyle/>
        <a:p>
          <a:endParaRPr lang="zh-CN" altLang="en-US"/>
        </a:p>
      </dgm:t>
    </dgm:pt>
    <dgm:pt modelId="{5AD5A886-D0F7-42BD-8C33-91FA379C77E7}" type="parTrans" cxnId="{00C83ABE-F05E-4A90-BFCD-C2C42694F630}">
      <dgm:prSet/>
      <dgm:spPr/>
      <dgm:t>
        <a:bodyPr/>
        <a:lstStyle/>
        <a:p>
          <a:endParaRPr lang="zh-CN" altLang="en-US"/>
        </a:p>
      </dgm:t>
    </dgm:pt>
    <dgm:pt modelId="{43240766-2C03-4965-A228-C20ECEDC2586}" type="sibTrans" cxnId="{93C02414-B752-46B7-AE3D-6289FD75C78A}">
      <dgm:prSet/>
      <dgm:spPr/>
      <dgm:t>
        <a:bodyPr/>
        <a:lstStyle/>
        <a:p>
          <a:endParaRPr lang="zh-CN" altLang="en-US"/>
        </a:p>
      </dgm:t>
    </dgm:pt>
    <dgm:pt modelId="{8C367AB3-2333-43BE-9F73-0CD8632A8680}" type="parTrans" cxnId="{93C02414-B752-46B7-AE3D-6289FD75C78A}">
      <dgm:prSet/>
      <dgm:spPr/>
      <dgm:t>
        <a:bodyPr/>
        <a:lstStyle/>
        <a:p>
          <a:endParaRPr lang="zh-CN" altLang="en-US"/>
        </a:p>
      </dgm:t>
    </dgm:pt>
    <dgm:pt modelId="{95FC6132-29B3-401A-A6E3-A6CD2B03D5E0}">
      <dgm:prSet phldrT="[文本]" custT="1"/>
      <dgm:spPr/>
      <dgm:t>
        <a:bodyPr/>
        <a:lstStyle/>
        <a:p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配备一键式报警装置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373FF62-5F56-4113-8713-139F573CFD0F}">
      <dgm:prSet phldrT="[文本]"/>
      <dgm:spPr/>
      <dgm:t>
        <a:bodyPr/>
        <a:lstStyle/>
        <a:p>
          <a:r>
            <a:rPr lang="zh-CN" altLang="en-US" dirty="0" smtClean="0"/>
            <a:t>报警</a:t>
          </a:r>
          <a:endParaRPr lang="zh-CN" altLang="en-US" dirty="0"/>
        </a:p>
      </dgm:t>
    </dgm:pt>
    <dgm:pt modelId="{FCEA9FB9-C437-47A4-A76D-BFAB7ABE7BAD}" type="sibTrans" cxnId="{8C82DFA6-E91F-4D62-B7DB-8F36BE441B2E}">
      <dgm:prSet/>
      <dgm:spPr/>
      <dgm:t>
        <a:bodyPr/>
        <a:lstStyle/>
        <a:p>
          <a:endParaRPr lang="zh-CN" altLang="en-US"/>
        </a:p>
      </dgm:t>
    </dgm:pt>
    <dgm:pt modelId="{9106FCA2-1511-4EFE-95EB-2D55807CC233}" type="parTrans" cxnId="{8C82DFA6-E91F-4D62-B7DB-8F36BE441B2E}">
      <dgm:prSet/>
      <dgm:spPr/>
      <dgm:t>
        <a:bodyPr/>
        <a:lstStyle/>
        <a:p>
          <a:endParaRPr lang="zh-CN" altLang="en-US"/>
        </a:p>
      </dgm:t>
    </dgm:pt>
    <dgm:pt modelId="{E98DAE52-CDA6-45C4-B40B-80B4BB63E74C}" type="sibTrans" cxnId="{A9F793E4-DC2C-446B-B826-D2ADE4CDEC04}">
      <dgm:prSet/>
      <dgm:spPr/>
      <dgm:t>
        <a:bodyPr/>
        <a:lstStyle/>
        <a:p>
          <a:endParaRPr lang="zh-CN" altLang="en-US"/>
        </a:p>
      </dgm:t>
    </dgm:pt>
    <dgm:pt modelId="{B2E41356-1E19-443B-88F0-CBBDC6E2B389}" type="parTrans" cxnId="{A9F793E4-DC2C-446B-B826-D2ADE4CDEC04}">
      <dgm:prSet/>
      <dgm:spPr/>
      <dgm:t>
        <a:bodyPr/>
        <a:lstStyle/>
        <a:p>
          <a:endParaRPr lang="zh-CN" altLang="en-US"/>
        </a:p>
      </dgm:t>
    </dgm:pt>
    <dgm:pt modelId="{81E11F78-9F98-44A7-9471-3648D1A1C3B1}">
      <dgm:prSet phldrT="[文本]" custT="1"/>
      <dgm:spPr/>
      <dgm:t>
        <a:bodyPr/>
        <a:lstStyle/>
        <a:p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建立教委视频监控中心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0C564FD-A1E1-4FEC-BCA6-159CBBF768A0}">
      <dgm:prSet phldrT="[文本]"/>
      <dgm:spPr/>
      <dgm:t>
        <a:bodyPr/>
        <a:lstStyle/>
        <a:p>
          <a:r>
            <a:rPr lang="zh-CN" altLang="en-US" dirty="0" smtClean="0"/>
            <a:t>监控</a:t>
          </a:r>
          <a:endParaRPr lang="zh-CN" altLang="en-US" dirty="0"/>
        </a:p>
      </dgm:t>
    </dgm:pt>
    <dgm:pt modelId="{EF785BE7-3F60-4E92-BBB0-C51358C6924D}" type="sibTrans" cxnId="{6CB3A7D0-4371-4FED-BF61-9F9682192C43}">
      <dgm:prSet/>
      <dgm:spPr/>
      <dgm:t>
        <a:bodyPr/>
        <a:lstStyle/>
        <a:p>
          <a:endParaRPr lang="zh-CN" altLang="en-US"/>
        </a:p>
      </dgm:t>
    </dgm:pt>
    <dgm:pt modelId="{436FC87C-11E1-47EC-881A-28BB2A03847C}" type="parTrans" cxnId="{6CB3A7D0-4371-4FED-BF61-9F9682192C43}">
      <dgm:prSet/>
      <dgm:spPr/>
      <dgm:t>
        <a:bodyPr/>
        <a:lstStyle/>
        <a:p>
          <a:endParaRPr lang="zh-CN" altLang="en-US"/>
        </a:p>
      </dgm:t>
    </dgm:pt>
    <dgm:pt modelId="{7AC39BC7-B123-44F6-BFAA-2D8CC35FADA7}" type="sibTrans" cxnId="{536CC07C-AE8B-4868-BB77-8D027B6923A2}">
      <dgm:prSet/>
      <dgm:spPr/>
      <dgm:t>
        <a:bodyPr/>
        <a:lstStyle/>
        <a:p>
          <a:endParaRPr lang="zh-CN" altLang="en-US"/>
        </a:p>
      </dgm:t>
    </dgm:pt>
    <dgm:pt modelId="{AE8ACD7C-322C-44F4-A9BA-5F55779B16D7}" type="parTrans" cxnId="{536CC07C-AE8B-4868-BB77-8D027B6923A2}">
      <dgm:prSet/>
      <dgm:spPr/>
      <dgm:t>
        <a:bodyPr/>
        <a:lstStyle/>
        <a:p>
          <a:endParaRPr lang="zh-CN" altLang="en-US"/>
        </a:p>
      </dgm:t>
    </dgm:pt>
    <dgm:pt modelId="{0971CC84-2045-475C-B856-C6DCB35E5F87}" type="pres">
      <dgm:prSet presAssocID="{8CDF684B-2C29-4716-BC09-660AFA2095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9C65C92-8E40-4EB6-9EC4-032253558C26}" type="pres">
      <dgm:prSet presAssocID="{8CDF684B-2C29-4716-BC09-660AFA20953E}" presName="children" presStyleCnt="0"/>
      <dgm:spPr/>
    </dgm:pt>
    <dgm:pt modelId="{D8C89AE1-7AEB-42DB-90D9-0DE47A52AF9D}" type="pres">
      <dgm:prSet presAssocID="{8CDF684B-2C29-4716-BC09-660AFA20953E}" presName="child1group" presStyleCnt="0"/>
      <dgm:spPr/>
    </dgm:pt>
    <dgm:pt modelId="{43F23E4F-F920-4839-B66D-5EA8C34179C7}" type="pres">
      <dgm:prSet presAssocID="{8CDF684B-2C29-4716-BC09-660AFA20953E}" presName="child1" presStyleLbl="bgAcc1" presStyleIdx="0" presStyleCnt="4" custScaleX="190387" custLinFactNeighborX="-43918" custLinFactNeighborY="54"/>
      <dgm:spPr/>
      <dgm:t>
        <a:bodyPr/>
        <a:lstStyle/>
        <a:p>
          <a:endParaRPr lang="zh-CN" altLang="en-US"/>
        </a:p>
      </dgm:t>
    </dgm:pt>
    <dgm:pt modelId="{40BE65C2-1F2C-4C82-8E1D-5972AC446E44}" type="pres">
      <dgm:prSet presAssocID="{8CDF684B-2C29-4716-BC09-660AFA2095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5275B4-FCE2-4E0E-A698-CF5064F8571F}" type="pres">
      <dgm:prSet presAssocID="{8CDF684B-2C29-4716-BC09-660AFA20953E}" presName="child2group" presStyleCnt="0"/>
      <dgm:spPr/>
    </dgm:pt>
    <dgm:pt modelId="{2FE9C622-6016-439A-A2D7-EDF4A56A2824}" type="pres">
      <dgm:prSet presAssocID="{8CDF684B-2C29-4716-BC09-660AFA20953E}" presName="child2" presStyleLbl="bgAcc1" presStyleIdx="1" presStyleCnt="4" custScaleX="190387" custLinFactNeighborX="48969" custLinFactNeighborY="54"/>
      <dgm:spPr/>
      <dgm:t>
        <a:bodyPr/>
        <a:lstStyle/>
        <a:p>
          <a:endParaRPr lang="zh-CN" altLang="en-US"/>
        </a:p>
      </dgm:t>
    </dgm:pt>
    <dgm:pt modelId="{4D8F040A-0AC9-4C78-9916-0A8F48FCE19F}" type="pres">
      <dgm:prSet presAssocID="{8CDF684B-2C29-4716-BC09-660AFA2095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D6C46D-EF22-454E-AE2E-E00E34EB2AFD}" type="pres">
      <dgm:prSet presAssocID="{8CDF684B-2C29-4716-BC09-660AFA20953E}" presName="child3group" presStyleCnt="0"/>
      <dgm:spPr/>
    </dgm:pt>
    <dgm:pt modelId="{8D7B0EB4-2873-46F0-8757-C3AF9AC9771F}" type="pres">
      <dgm:prSet presAssocID="{8CDF684B-2C29-4716-BC09-660AFA20953E}" presName="child3" presStyleLbl="bgAcc1" presStyleIdx="2" presStyleCnt="4" custScaleX="190387" custLinFactNeighborX="48969"/>
      <dgm:spPr/>
      <dgm:t>
        <a:bodyPr/>
        <a:lstStyle/>
        <a:p>
          <a:endParaRPr lang="zh-CN" altLang="en-US"/>
        </a:p>
      </dgm:t>
    </dgm:pt>
    <dgm:pt modelId="{E4E36A43-3750-46CE-ACFE-EDBB24259B4B}" type="pres">
      <dgm:prSet presAssocID="{8CDF684B-2C29-4716-BC09-660AFA2095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41AAE9-A3B8-4973-AF4A-0C608FF3BF25}" type="pres">
      <dgm:prSet presAssocID="{8CDF684B-2C29-4716-BC09-660AFA20953E}" presName="child4group" presStyleCnt="0"/>
      <dgm:spPr/>
    </dgm:pt>
    <dgm:pt modelId="{9DF985C3-EBF8-4D07-9C16-BD758FE1F489}" type="pres">
      <dgm:prSet presAssocID="{8CDF684B-2C29-4716-BC09-660AFA20953E}" presName="child4" presStyleLbl="bgAcc1" presStyleIdx="3" presStyleCnt="4" custScaleX="190387" custLinFactNeighborX="-43783"/>
      <dgm:spPr/>
      <dgm:t>
        <a:bodyPr/>
        <a:lstStyle/>
        <a:p>
          <a:endParaRPr lang="zh-CN" altLang="en-US"/>
        </a:p>
      </dgm:t>
    </dgm:pt>
    <dgm:pt modelId="{3E9158FF-EFA4-455F-A0FE-1FE578BEF187}" type="pres">
      <dgm:prSet presAssocID="{8CDF684B-2C29-4716-BC09-660AFA2095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20D25D-7F04-409E-A101-DABEEE1D20F6}" type="pres">
      <dgm:prSet presAssocID="{8CDF684B-2C29-4716-BC09-660AFA20953E}" presName="childPlaceholder" presStyleCnt="0"/>
      <dgm:spPr/>
    </dgm:pt>
    <dgm:pt modelId="{E78DF124-EA8E-4D9E-A29D-CED758D314D9}" type="pres">
      <dgm:prSet presAssocID="{8CDF684B-2C29-4716-BC09-660AFA20953E}" presName="circle" presStyleCnt="0"/>
      <dgm:spPr/>
    </dgm:pt>
    <dgm:pt modelId="{387E0814-749A-4719-999C-5CDDB25D3F56}" type="pres">
      <dgm:prSet presAssocID="{8CDF684B-2C29-4716-BC09-660AFA2095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341E99-9FF0-48AB-A84F-C4589CF00B94}" type="pres">
      <dgm:prSet presAssocID="{8CDF684B-2C29-4716-BC09-660AFA2095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0C1FC8-F2C0-4564-BEAB-901FEC56374B}" type="pres">
      <dgm:prSet presAssocID="{8CDF684B-2C29-4716-BC09-660AFA2095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CF4278-4A2B-4846-B54B-0B3EB927CFF9}" type="pres">
      <dgm:prSet presAssocID="{8CDF684B-2C29-4716-BC09-660AFA2095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077EB7-EAB2-44A9-A8C4-52120BFBF0C5}" type="pres">
      <dgm:prSet presAssocID="{8CDF684B-2C29-4716-BC09-660AFA20953E}" presName="quadrantPlaceholder" presStyleCnt="0"/>
      <dgm:spPr/>
    </dgm:pt>
    <dgm:pt modelId="{4A050D14-D15A-43C7-8B76-855B2B53763E}" type="pres">
      <dgm:prSet presAssocID="{8CDF684B-2C29-4716-BC09-660AFA20953E}" presName="center1" presStyleLbl="fgShp" presStyleIdx="0" presStyleCnt="2"/>
      <dgm:spPr/>
    </dgm:pt>
    <dgm:pt modelId="{E716AEF6-7453-43C7-BA65-ED8F6909D758}" type="pres">
      <dgm:prSet presAssocID="{8CDF684B-2C29-4716-BC09-660AFA20953E}" presName="center2" presStyleLbl="fgShp" presStyleIdx="1" presStyleCnt="2"/>
      <dgm:spPr/>
    </dgm:pt>
  </dgm:ptLst>
  <dgm:cxnLst>
    <dgm:cxn modelId="{EF83CD53-E735-4DA9-A202-5DE69A8CD542}" type="presOf" srcId="{81E11F78-9F98-44A7-9471-3648D1A1C3B1}" destId="{43F23E4F-F920-4839-B66D-5EA8C34179C7}" srcOrd="0" destOrd="0" presId="urn:microsoft.com/office/officeart/2005/8/layout/cycle4"/>
    <dgm:cxn modelId="{A05A2EC2-72F5-45CE-B316-476B6D9CE632}" type="presOf" srcId="{95FC6132-29B3-401A-A6E3-A6CD2B03D5E0}" destId="{4D8F040A-0AC9-4C78-9916-0A8F48FCE19F}" srcOrd="1" destOrd="0" presId="urn:microsoft.com/office/officeart/2005/8/layout/cycle4"/>
    <dgm:cxn modelId="{23FDF6CC-B05C-4695-8E6C-7F905919CC74}" type="presOf" srcId="{8CDF684B-2C29-4716-BC09-660AFA20953E}" destId="{0971CC84-2045-475C-B856-C6DCB35E5F87}" srcOrd="0" destOrd="0" presId="urn:microsoft.com/office/officeart/2005/8/layout/cycle4"/>
    <dgm:cxn modelId="{3019AA89-C479-4C61-88F6-60B5F1FA7CD0}" type="presOf" srcId="{A373FF62-5F56-4113-8713-139F573CFD0F}" destId="{98341E99-9FF0-48AB-A84F-C4589CF00B94}" srcOrd="0" destOrd="0" presId="urn:microsoft.com/office/officeart/2005/8/layout/cycle4"/>
    <dgm:cxn modelId="{00C83ABE-F05E-4A90-BFCD-C2C42694F630}" srcId="{8CDF684B-2C29-4716-BC09-660AFA20953E}" destId="{AD8DE380-7B9D-4874-860E-D5F473936B57}" srcOrd="2" destOrd="0" parTransId="{5AD5A886-D0F7-42BD-8C33-91FA379C77E7}" sibTransId="{0CA453AE-5BA5-43AB-874B-5E664AA27694}"/>
    <dgm:cxn modelId="{8C82DFA6-E91F-4D62-B7DB-8F36BE441B2E}" srcId="{8CDF684B-2C29-4716-BC09-660AFA20953E}" destId="{A373FF62-5F56-4113-8713-139F573CFD0F}" srcOrd="1" destOrd="0" parTransId="{9106FCA2-1511-4EFE-95EB-2D55807CC233}" sibTransId="{FCEA9FB9-C437-47A4-A76D-BFAB7ABE7BAD}"/>
    <dgm:cxn modelId="{93C02414-B752-46B7-AE3D-6289FD75C78A}" srcId="{AD8DE380-7B9D-4874-860E-D5F473936B57}" destId="{398CDA2A-F310-469A-8927-E442D595E696}" srcOrd="0" destOrd="0" parTransId="{8C367AB3-2333-43BE-9F73-0CD8632A8680}" sibTransId="{43240766-2C03-4965-A228-C20ECEDC2586}"/>
    <dgm:cxn modelId="{062FDD2F-7732-4A24-B041-5E547B2186E1}" type="presOf" srcId="{95FC6132-29B3-401A-A6E3-A6CD2B03D5E0}" destId="{2FE9C622-6016-439A-A2D7-EDF4A56A2824}" srcOrd="0" destOrd="0" presId="urn:microsoft.com/office/officeart/2005/8/layout/cycle4"/>
    <dgm:cxn modelId="{536CC07C-AE8B-4868-BB77-8D027B6923A2}" srcId="{40C564FD-A1E1-4FEC-BCA6-159CBBF768A0}" destId="{81E11F78-9F98-44A7-9471-3648D1A1C3B1}" srcOrd="0" destOrd="0" parTransId="{AE8ACD7C-322C-44F4-A9BA-5F55779B16D7}" sibTransId="{7AC39BC7-B123-44F6-BFAA-2D8CC35FADA7}"/>
    <dgm:cxn modelId="{AB3AA5A7-E84E-4472-9082-A9736B128188}" type="presOf" srcId="{398CDA2A-F310-469A-8927-E442D595E696}" destId="{8D7B0EB4-2873-46F0-8757-C3AF9AC9771F}" srcOrd="0" destOrd="0" presId="urn:microsoft.com/office/officeart/2005/8/layout/cycle4"/>
    <dgm:cxn modelId="{9270F815-DE23-4CCC-A081-5AA7DD0CC48D}" srcId="{8CDF684B-2C29-4716-BC09-660AFA20953E}" destId="{CBDEE1FE-D498-413F-9A29-BFDB55753D7F}" srcOrd="3" destOrd="0" parTransId="{C97E9624-778D-4093-963C-7EA467276937}" sibTransId="{D445AFD5-7104-42A9-9966-F8A629C9D84E}"/>
    <dgm:cxn modelId="{CEF86BDA-0611-4E93-BB99-44166327B3A8}" type="presOf" srcId="{C67C34BD-9F7A-4F78-9906-AEADB88744EB}" destId="{9DF985C3-EBF8-4D07-9C16-BD758FE1F489}" srcOrd="0" destOrd="0" presId="urn:microsoft.com/office/officeart/2005/8/layout/cycle4"/>
    <dgm:cxn modelId="{5C7EA204-009A-4E9C-88EA-7A6A83C67379}" type="presOf" srcId="{81E11F78-9F98-44A7-9471-3648D1A1C3B1}" destId="{40BE65C2-1F2C-4C82-8E1D-5972AC446E44}" srcOrd="1" destOrd="0" presId="urn:microsoft.com/office/officeart/2005/8/layout/cycle4"/>
    <dgm:cxn modelId="{A9F793E4-DC2C-446B-B826-D2ADE4CDEC04}" srcId="{A373FF62-5F56-4113-8713-139F573CFD0F}" destId="{95FC6132-29B3-401A-A6E3-A6CD2B03D5E0}" srcOrd="0" destOrd="0" parTransId="{B2E41356-1E19-443B-88F0-CBBDC6E2B389}" sibTransId="{E98DAE52-CDA6-45C4-B40B-80B4BB63E74C}"/>
    <dgm:cxn modelId="{DA6BD66F-9B25-4779-BF36-F8CBDDC2E8FE}" type="presOf" srcId="{AD8DE380-7B9D-4874-860E-D5F473936B57}" destId="{4E0C1FC8-F2C0-4564-BEAB-901FEC56374B}" srcOrd="0" destOrd="0" presId="urn:microsoft.com/office/officeart/2005/8/layout/cycle4"/>
    <dgm:cxn modelId="{2F1C5B98-C28C-4556-AC4E-7DE23AF0600C}" srcId="{CBDEE1FE-D498-413F-9A29-BFDB55753D7F}" destId="{C67C34BD-9F7A-4F78-9906-AEADB88744EB}" srcOrd="0" destOrd="0" parTransId="{776444FD-5ADB-43E7-8FE7-569F867C8902}" sibTransId="{CD50C966-4D7C-4C04-8A48-AA4F66C61A04}"/>
    <dgm:cxn modelId="{6CB3A7D0-4371-4FED-BF61-9F9682192C43}" srcId="{8CDF684B-2C29-4716-BC09-660AFA20953E}" destId="{40C564FD-A1E1-4FEC-BCA6-159CBBF768A0}" srcOrd="0" destOrd="0" parTransId="{436FC87C-11E1-47EC-881A-28BB2A03847C}" sibTransId="{EF785BE7-3F60-4E92-BBB0-C51358C6924D}"/>
    <dgm:cxn modelId="{30A4B1FE-5B44-41F2-A6B8-A48ABDF8815B}" type="presOf" srcId="{398CDA2A-F310-469A-8927-E442D595E696}" destId="{E4E36A43-3750-46CE-ACFE-EDBB24259B4B}" srcOrd="1" destOrd="0" presId="urn:microsoft.com/office/officeart/2005/8/layout/cycle4"/>
    <dgm:cxn modelId="{570898F6-10EC-4649-AB39-2304CA3CA1DA}" type="presOf" srcId="{40C564FD-A1E1-4FEC-BCA6-159CBBF768A0}" destId="{387E0814-749A-4719-999C-5CDDB25D3F56}" srcOrd="0" destOrd="0" presId="urn:microsoft.com/office/officeart/2005/8/layout/cycle4"/>
    <dgm:cxn modelId="{BD6670F4-ACD3-49ED-B2C7-4B30DA7ADFC8}" type="presOf" srcId="{C67C34BD-9F7A-4F78-9906-AEADB88744EB}" destId="{3E9158FF-EFA4-455F-A0FE-1FE578BEF187}" srcOrd="1" destOrd="0" presId="urn:microsoft.com/office/officeart/2005/8/layout/cycle4"/>
    <dgm:cxn modelId="{B7AC54EE-0E66-48EC-8145-890C378F6F6D}" type="presOf" srcId="{CBDEE1FE-D498-413F-9A29-BFDB55753D7F}" destId="{DDCF4278-4A2B-4846-B54B-0B3EB927CFF9}" srcOrd="0" destOrd="0" presId="urn:microsoft.com/office/officeart/2005/8/layout/cycle4"/>
    <dgm:cxn modelId="{6492CD56-B50F-435E-B9D9-366D07138AF7}" type="presParOf" srcId="{0971CC84-2045-475C-B856-C6DCB35E5F87}" destId="{C9C65C92-8E40-4EB6-9EC4-032253558C26}" srcOrd="0" destOrd="0" presId="urn:microsoft.com/office/officeart/2005/8/layout/cycle4"/>
    <dgm:cxn modelId="{D71AA098-8AD3-420B-9092-0E0DB36B69B6}" type="presParOf" srcId="{C9C65C92-8E40-4EB6-9EC4-032253558C26}" destId="{D8C89AE1-7AEB-42DB-90D9-0DE47A52AF9D}" srcOrd="0" destOrd="0" presId="urn:microsoft.com/office/officeart/2005/8/layout/cycle4"/>
    <dgm:cxn modelId="{54D9C660-512B-4D5C-B90F-654CD61882AE}" type="presParOf" srcId="{D8C89AE1-7AEB-42DB-90D9-0DE47A52AF9D}" destId="{43F23E4F-F920-4839-B66D-5EA8C34179C7}" srcOrd="0" destOrd="0" presId="urn:microsoft.com/office/officeart/2005/8/layout/cycle4"/>
    <dgm:cxn modelId="{A85D8BD3-217D-4297-ACD7-C4070B8A644C}" type="presParOf" srcId="{D8C89AE1-7AEB-42DB-90D9-0DE47A52AF9D}" destId="{40BE65C2-1F2C-4C82-8E1D-5972AC446E44}" srcOrd="1" destOrd="0" presId="urn:microsoft.com/office/officeart/2005/8/layout/cycle4"/>
    <dgm:cxn modelId="{2330A535-9807-45FB-B04F-EEA888D0A839}" type="presParOf" srcId="{C9C65C92-8E40-4EB6-9EC4-032253558C26}" destId="{D45275B4-FCE2-4E0E-A698-CF5064F8571F}" srcOrd="1" destOrd="0" presId="urn:microsoft.com/office/officeart/2005/8/layout/cycle4"/>
    <dgm:cxn modelId="{E5262A77-73A8-407F-B19D-6FA118E0888E}" type="presParOf" srcId="{D45275B4-FCE2-4E0E-A698-CF5064F8571F}" destId="{2FE9C622-6016-439A-A2D7-EDF4A56A2824}" srcOrd="0" destOrd="0" presId="urn:microsoft.com/office/officeart/2005/8/layout/cycle4"/>
    <dgm:cxn modelId="{78376F31-0EF5-4FE7-9F25-090251BF4AB2}" type="presParOf" srcId="{D45275B4-FCE2-4E0E-A698-CF5064F8571F}" destId="{4D8F040A-0AC9-4C78-9916-0A8F48FCE19F}" srcOrd="1" destOrd="0" presId="urn:microsoft.com/office/officeart/2005/8/layout/cycle4"/>
    <dgm:cxn modelId="{35C1DC15-03FF-4AC7-8E04-21A86631D267}" type="presParOf" srcId="{C9C65C92-8E40-4EB6-9EC4-032253558C26}" destId="{90D6C46D-EF22-454E-AE2E-E00E34EB2AFD}" srcOrd="2" destOrd="0" presId="urn:microsoft.com/office/officeart/2005/8/layout/cycle4"/>
    <dgm:cxn modelId="{47848A4A-16B8-483C-871C-53AC3E111104}" type="presParOf" srcId="{90D6C46D-EF22-454E-AE2E-E00E34EB2AFD}" destId="{8D7B0EB4-2873-46F0-8757-C3AF9AC9771F}" srcOrd="0" destOrd="0" presId="urn:microsoft.com/office/officeart/2005/8/layout/cycle4"/>
    <dgm:cxn modelId="{5143A623-4C5D-4921-978B-14B3632DD318}" type="presParOf" srcId="{90D6C46D-EF22-454E-AE2E-E00E34EB2AFD}" destId="{E4E36A43-3750-46CE-ACFE-EDBB24259B4B}" srcOrd="1" destOrd="0" presId="urn:microsoft.com/office/officeart/2005/8/layout/cycle4"/>
    <dgm:cxn modelId="{85E120E7-181F-4D25-BA04-8C2B4B042E4E}" type="presParOf" srcId="{C9C65C92-8E40-4EB6-9EC4-032253558C26}" destId="{FA41AAE9-A3B8-4973-AF4A-0C608FF3BF25}" srcOrd="3" destOrd="0" presId="urn:microsoft.com/office/officeart/2005/8/layout/cycle4"/>
    <dgm:cxn modelId="{49F96744-5995-455D-B78A-2F7229A99679}" type="presParOf" srcId="{FA41AAE9-A3B8-4973-AF4A-0C608FF3BF25}" destId="{9DF985C3-EBF8-4D07-9C16-BD758FE1F489}" srcOrd="0" destOrd="0" presId="urn:microsoft.com/office/officeart/2005/8/layout/cycle4"/>
    <dgm:cxn modelId="{022DB1FB-36DD-4FEF-8DD3-969F58EDB8BF}" type="presParOf" srcId="{FA41AAE9-A3B8-4973-AF4A-0C608FF3BF25}" destId="{3E9158FF-EFA4-455F-A0FE-1FE578BEF187}" srcOrd="1" destOrd="0" presId="urn:microsoft.com/office/officeart/2005/8/layout/cycle4"/>
    <dgm:cxn modelId="{0109A169-F3DA-4BE6-969F-A1A219B8019D}" type="presParOf" srcId="{C9C65C92-8E40-4EB6-9EC4-032253558C26}" destId="{E220D25D-7F04-409E-A101-DABEEE1D20F6}" srcOrd="4" destOrd="0" presId="urn:microsoft.com/office/officeart/2005/8/layout/cycle4"/>
    <dgm:cxn modelId="{A709581D-CB43-4FA7-B0CC-B55B92D75F43}" type="presParOf" srcId="{0971CC84-2045-475C-B856-C6DCB35E5F87}" destId="{E78DF124-EA8E-4D9E-A29D-CED758D314D9}" srcOrd="1" destOrd="0" presId="urn:microsoft.com/office/officeart/2005/8/layout/cycle4"/>
    <dgm:cxn modelId="{5B29E1F2-46BA-4F08-999C-8FB1B8072B12}" type="presParOf" srcId="{E78DF124-EA8E-4D9E-A29D-CED758D314D9}" destId="{387E0814-749A-4719-999C-5CDDB25D3F56}" srcOrd="0" destOrd="0" presId="urn:microsoft.com/office/officeart/2005/8/layout/cycle4"/>
    <dgm:cxn modelId="{40CD89FF-BF89-4606-BF0C-A6E0AD2B8426}" type="presParOf" srcId="{E78DF124-EA8E-4D9E-A29D-CED758D314D9}" destId="{98341E99-9FF0-48AB-A84F-C4589CF00B94}" srcOrd="1" destOrd="0" presId="urn:microsoft.com/office/officeart/2005/8/layout/cycle4"/>
    <dgm:cxn modelId="{93D70324-6DD5-4026-A00B-0AEBA38CDE8F}" type="presParOf" srcId="{E78DF124-EA8E-4D9E-A29D-CED758D314D9}" destId="{4E0C1FC8-F2C0-4564-BEAB-901FEC56374B}" srcOrd="2" destOrd="0" presId="urn:microsoft.com/office/officeart/2005/8/layout/cycle4"/>
    <dgm:cxn modelId="{A831AF7C-6A7F-48BC-88F8-BA81B8584518}" type="presParOf" srcId="{E78DF124-EA8E-4D9E-A29D-CED758D314D9}" destId="{DDCF4278-4A2B-4846-B54B-0B3EB927CFF9}" srcOrd="3" destOrd="0" presId="urn:microsoft.com/office/officeart/2005/8/layout/cycle4"/>
    <dgm:cxn modelId="{2E432E7C-F000-4AC2-B51D-12F94C556F62}" type="presParOf" srcId="{E78DF124-EA8E-4D9E-A29D-CED758D314D9}" destId="{03077EB7-EAB2-44A9-A8C4-52120BFBF0C5}" srcOrd="4" destOrd="0" presId="urn:microsoft.com/office/officeart/2005/8/layout/cycle4"/>
    <dgm:cxn modelId="{25D50118-D3BA-49C9-B0B4-3E567997492A}" type="presParOf" srcId="{0971CC84-2045-475C-B856-C6DCB35E5F87}" destId="{4A050D14-D15A-43C7-8B76-855B2B53763E}" srcOrd="2" destOrd="0" presId="urn:microsoft.com/office/officeart/2005/8/layout/cycle4"/>
    <dgm:cxn modelId="{7D04FF7F-2DC4-48D8-822F-DE4AE827F9BE}" type="presParOf" srcId="{0971CC84-2045-475C-B856-C6DCB35E5F87}" destId="{E716AEF6-7453-43C7-BA65-ED8F6909D75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58197-0907-43D4-8499-6D3B8C87495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92E9492-7EC7-4642-A8FA-A250EB34B958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zh-CN" altLang="en-US" sz="2400" dirty="0" smtClean="0"/>
            <a:t>设置应急抢修资金</a:t>
          </a:r>
          <a:endParaRPr lang="en-US" altLang="zh-CN" sz="2400" dirty="0" smtClean="0"/>
        </a:p>
        <a:p>
          <a:pPr>
            <a:lnSpc>
              <a:spcPts val="2000"/>
            </a:lnSpc>
          </a:pPr>
          <a:r>
            <a:rPr lang="zh-CN" altLang="en-US" sz="2400" dirty="0" smtClean="0"/>
            <a:t>基础性资金</a:t>
          </a:r>
          <a:endParaRPr lang="en-US" altLang="zh-CN" sz="2400" dirty="0" smtClean="0"/>
        </a:p>
        <a:p>
          <a:pPr>
            <a:lnSpc>
              <a:spcPts val="2000"/>
            </a:lnSpc>
          </a:pPr>
          <a:r>
            <a:rPr lang="zh-CN" altLang="en-US" sz="2400" dirty="0" smtClean="0"/>
            <a:t>每年</a:t>
          </a:r>
          <a:r>
            <a:rPr lang="en-US" altLang="zh-CN" sz="2400" dirty="0" smtClean="0"/>
            <a:t>2700</a:t>
          </a:r>
          <a:r>
            <a:rPr lang="zh-CN" altLang="en-US" sz="2400" dirty="0" smtClean="0"/>
            <a:t>万</a:t>
          </a:r>
          <a:endParaRPr lang="zh-CN" altLang="en-US" sz="2400" dirty="0"/>
        </a:p>
      </dgm:t>
    </dgm:pt>
    <dgm:pt modelId="{8DF52D28-1330-49CA-AC98-17A9DD32D1BC}" type="parTrans" cxnId="{876C83DA-D312-4C96-87BE-8C1C4CCCBD31}">
      <dgm:prSet/>
      <dgm:spPr/>
      <dgm:t>
        <a:bodyPr/>
        <a:lstStyle/>
        <a:p>
          <a:endParaRPr lang="zh-CN" altLang="en-US"/>
        </a:p>
      </dgm:t>
    </dgm:pt>
    <dgm:pt modelId="{C925A015-2E7B-4C71-BD38-BE135F57EAF3}" type="sibTrans" cxnId="{876C83DA-D312-4C96-87BE-8C1C4CCCBD31}">
      <dgm:prSet/>
      <dgm:spPr/>
      <dgm:t>
        <a:bodyPr/>
        <a:lstStyle/>
        <a:p>
          <a:endParaRPr lang="zh-CN" altLang="en-US"/>
        </a:p>
      </dgm:t>
    </dgm:pt>
    <dgm:pt modelId="{A835574B-55BC-4060-97C6-876B532A0DBD}">
      <dgm:prSet phldrT="[文本]" custT="1"/>
      <dgm:spPr/>
      <dgm:t>
        <a:bodyPr/>
        <a:lstStyle/>
        <a:p>
          <a:pPr algn="ctr"/>
          <a:r>
            <a: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rPr>
            <a:t>防冲撞桩</a:t>
          </a:r>
          <a:endParaRPr lang="zh-CN" altLang="en-US" sz="18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5188ED4-EA73-4AE9-80D6-1CEA8E9AED82}" type="parTrans" cxnId="{6F3ED364-1471-4C14-A93F-8C87FDA56EF0}">
      <dgm:prSet/>
      <dgm:spPr/>
      <dgm:t>
        <a:bodyPr/>
        <a:lstStyle/>
        <a:p>
          <a:endParaRPr lang="zh-CN" altLang="en-US"/>
        </a:p>
      </dgm:t>
    </dgm:pt>
    <dgm:pt modelId="{EF97804F-E094-45D8-AFF1-B75CE000656D}" type="sibTrans" cxnId="{6F3ED364-1471-4C14-A93F-8C87FDA56EF0}">
      <dgm:prSet/>
      <dgm:spPr/>
      <dgm:t>
        <a:bodyPr/>
        <a:lstStyle/>
        <a:p>
          <a:endParaRPr lang="zh-CN" altLang="en-US"/>
        </a:p>
      </dgm:t>
    </dgm:pt>
    <dgm:pt modelId="{EBD05518-F8DD-46BE-818C-FFBF71ACEB08}">
      <dgm:prSet phldrT="[文本]" custT="1"/>
      <dgm:spPr/>
      <dgm:t>
        <a:bodyPr/>
        <a:lstStyle/>
        <a:p>
          <a:pPr algn="ctr">
            <a:lnSpc>
              <a:spcPts val="1800"/>
            </a:lnSpc>
          </a:pPr>
          <a:r>
            <a: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rPr>
            <a:t>安全警示牌</a:t>
          </a:r>
          <a:endParaRPr lang="en-US" altLang="zh-CN" sz="18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algn="ctr">
            <a:lnSpc>
              <a:spcPts val="1800"/>
            </a:lnSpc>
          </a:pPr>
          <a:r>
            <a: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rPr>
            <a:t>交通标志标线</a:t>
          </a:r>
          <a:endParaRPr lang="zh-CN" altLang="en-US" sz="18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FE84F7B-E780-4FBA-B3C4-93C44DE75CE9}" type="parTrans" cxnId="{87AD5B45-ECBF-41BF-BA3E-5B164FE086C2}">
      <dgm:prSet/>
      <dgm:spPr/>
      <dgm:t>
        <a:bodyPr/>
        <a:lstStyle/>
        <a:p>
          <a:endParaRPr lang="zh-CN" altLang="en-US"/>
        </a:p>
      </dgm:t>
    </dgm:pt>
    <dgm:pt modelId="{10F61163-2531-4ABF-82EE-EBF863DF1661}" type="sibTrans" cxnId="{87AD5B45-ECBF-41BF-BA3E-5B164FE086C2}">
      <dgm:prSet/>
      <dgm:spPr/>
      <dgm:t>
        <a:bodyPr/>
        <a:lstStyle/>
        <a:p>
          <a:endParaRPr lang="zh-CN" altLang="en-US"/>
        </a:p>
      </dgm:t>
    </dgm:pt>
    <dgm:pt modelId="{A97C7C23-A593-4B36-BC6E-BF199C837509}">
      <dgm:prSet phldrT="[文本]" custT="1"/>
      <dgm:spPr/>
      <dgm:t>
        <a:bodyPr/>
        <a:lstStyle/>
        <a:p>
          <a:pPr algn="ctr"/>
          <a:r>
            <a: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rPr>
            <a:t>“阳光餐饮”</a:t>
          </a:r>
          <a:endParaRPr lang="zh-CN" altLang="en-US" sz="18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B7BBE84-26E6-4FF8-A05A-CEC8873FCAA1}" type="parTrans" cxnId="{5AD5E77E-E4A7-4E3B-B8BC-7929D9CBB6F7}">
      <dgm:prSet/>
      <dgm:spPr/>
      <dgm:t>
        <a:bodyPr/>
        <a:lstStyle/>
        <a:p>
          <a:endParaRPr lang="zh-CN" altLang="en-US"/>
        </a:p>
      </dgm:t>
    </dgm:pt>
    <dgm:pt modelId="{86C4EAB9-2963-4002-8C50-B6133766F08C}" type="sibTrans" cxnId="{5AD5E77E-E4A7-4E3B-B8BC-7929D9CBB6F7}">
      <dgm:prSet/>
      <dgm:spPr/>
      <dgm:t>
        <a:bodyPr/>
        <a:lstStyle/>
        <a:p>
          <a:endParaRPr lang="zh-CN" altLang="en-US"/>
        </a:p>
      </dgm:t>
    </dgm:pt>
    <dgm:pt modelId="{EBE5BB39-732F-45FC-B671-98D1D143BF7E}" type="pres">
      <dgm:prSet presAssocID="{C3A58197-0907-43D4-8499-6D3B8C87495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AC9498-34FC-456C-9AD1-749554ED30D0}" type="pres">
      <dgm:prSet presAssocID="{C3A58197-0907-43D4-8499-6D3B8C87495D}" presName="hierFlow" presStyleCnt="0"/>
      <dgm:spPr/>
    </dgm:pt>
    <dgm:pt modelId="{D2C760C9-F871-4888-8641-D0F5B2088F52}" type="pres">
      <dgm:prSet presAssocID="{C3A58197-0907-43D4-8499-6D3B8C87495D}" presName="firstBuf" presStyleCnt="0"/>
      <dgm:spPr/>
    </dgm:pt>
    <dgm:pt modelId="{25C734E1-233A-42E2-9991-6E9CFD75085E}" type="pres">
      <dgm:prSet presAssocID="{C3A58197-0907-43D4-8499-6D3B8C87495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26EC518-D6A0-4D47-82FA-7C66529BF6AA}" type="pres">
      <dgm:prSet presAssocID="{C92E9492-7EC7-4642-A8FA-A250EB34B958}" presName="Name14" presStyleCnt="0"/>
      <dgm:spPr/>
    </dgm:pt>
    <dgm:pt modelId="{D67F79E8-7195-4E42-A2D0-0358C15210C6}" type="pres">
      <dgm:prSet presAssocID="{C92E9492-7EC7-4642-A8FA-A250EB34B958}" presName="level1Shape" presStyleLbl="node0" presStyleIdx="0" presStyleCnt="1" custLinFactNeighborX="14716" custLinFactNeighborY="-12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CD1CE3-DA1E-498D-92E5-6E1B84605542}" type="pres">
      <dgm:prSet presAssocID="{C92E9492-7EC7-4642-A8FA-A250EB34B958}" presName="hierChild2" presStyleCnt="0"/>
      <dgm:spPr/>
    </dgm:pt>
    <dgm:pt modelId="{8F190CEC-8FC5-4A9C-B62C-21C17DEB2A58}" type="pres">
      <dgm:prSet presAssocID="{C3A58197-0907-43D4-8499-6D3B8C87495D}" presName="bgShapesFlow" presStyleCnt="0"/>
      <dgm:spPr/>
    </dgm:pt>
    <dgm:pt modelId="{114F1BC2-054B-4D72-A424-419B72989A2A}" type="pres">
      <dgm:prSet presAssocID="{A835574B-55BC-4060-97C6-876B532A0DBD}" presName="rectComp" presStyleCnt="0"/>
      <dgm:spPr/>
    </dgm:pt>
    <dgm:pt modelId="{4B8BBA0D-D0F7-4321-BD08-CC9AA9D20C4D}" type="pres">
      <dgm:prSet presAssocID="{A835574B-55BC-4060-97C6-876B532A0DBD}" presName="bgRect" presStyleLbl="bgShp" presStyleIdx="0" presStyleCnt="3"/>
      <dgm:spPr/>
      <dgm:t>
        <a:bodyPr/>
        <a:lstStyle/>
        <a:p>
          <a:endParaRPr lang="zh-CN" altLang="en-US"/>
        </a:p>
      </dgm:t>
    </dgm:pt>
    <dgm:pt modelId="{2C679863-F609-4844-9C2D-6805F1D66FAE}" type="pres">
      <dgm:prSet presAssocID="{A835574B-55BC-4060-97C6-876B532A0DB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1141B3-0D66-4CFC-AA62-4F235D873341}" type="pres">
      <dgm:prSet presAssocID="{A835574B-55BC-4060-97C6-876B532A0DBD}" presName="spComp" presStyleCnt="0"/>
      <dgm:spPr/>
    </dgm:pt>
    <dgm:pt modelId="{80F043F0-0305-4B1F-99EE-976AC4B43AFC}" type="pres">
      <dgm:prSet presAssocID="{A835574B-55BC-4060-97C6-876B532A0DBD}" presName="vSp" presStyleCnt="0"/>
      <dgm:spPr/>
    </dgm:pt>
    <dgm:pt modelId="{0CD1F6DF-3321-4DCE-8E4B-67C9E64374BC}" type="pres">
      <dgm:prSet presAssocID="{EBD05518-F8DD-46BE-818C-FFBF71ACEB08}" presName="rectComp" presStyleCnt="0"/>
      <dgm:spPr/>
    </dgm:pt>
    <dgm:pt modelId="{106CA7C7-40D5-45B4-B482-F2BA1FE44E63}" type="pres">
      <dgm:prSet presAssocID="{EBD05518-F8DD-46BE-818C-FFBF71ACEB08}" presName="bgRect" presStyleLbl="bgShp" presStyleIdx="1" presStyleCnt="3"/>
      <dgm:spPr/>
      <dgm:t>
        <a:bodyPr/>
        <a:lstStyle/>
        <a:p>
          <a:endParaRPr lang="zh-CN" altLang="en-US"/>
        </a:p>
      </dgm:t>
    </dgm:pt>
    <dgm:pt modelId="{82F36E34-9036-422A-86C0-92082342D81F}" type="pres">
      <dgm:prSet presAssocID="{EBD05518-F8DD-46BE-818C-FFBF71ACEB0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F505C-BEB2-4F27-8A63-88583F71B492}" type="pres">
      <dgm:prSet presAssocID="{EBD05518-F8DD-46BE-818C-FFBF71ACEB08}" presName="spComp" presStyleCnt="0"/>
      <dgm:spPr/>
    </dgm:pt>
    <dgm:pt modelId="{3CB6C1AE-BD08-4E3B-97AF-C9E73F4B521F}" type="pres">
      <dgm:prSet presAssocID="{EBD05518-F8DD-46BE-818C-FFBF71ACEB08}" presName="vSp" presStyleCnt="0"/>
      <dgm:spPr/>
    </dgm:pt>
    <dgm:pt modelId="{7E8248FC-7AAE-43AE-9384-95A6167A3B4C}" type="pres">
      <dgm:prSet presAssocID="{A97C7C23-A593-4B36-BC6E-BF199C837509}" presName="rectComp" presStyleCnt="0"/>
      <dgm:spPr/>
    </dgm:pt>
    <dgm:pt modelId="{D9848E76-7FA8-4605-B34F-B2BD7A7ACC36}" type="pres">
      <dgm:prSet presAssocID="{A97C7C23-A593-4B36-BC6E-BF199C837509}" presName="bgRect" presStyleLbl="bgShp" presStyleIdx="2" presStyleCnt="3"/>
      <dgm:spPr/>
      <dgm:t>
        <a:bodyPr/>
        <a:lstStyle/>
        <a:p>
          <a:endParaRPr lang="zh-CN" altLang="en-US"/>
        </a:p>
      </dgm:t>
    </dgm:pt>
    <dgm:pt modelId="{D4A9D2EF-5354-4A8C-9B18-39AF9F582DA2}" type="pres">
      <dgm:prSet presAssocID="{A97C7C23-A593-4B36-BC6E-BF199C83750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3ED364-1471-4C14-A93F-8C87FDA56EF0}" srcId="{C3A58197-0907-43D4-8499-6D3B8C87495D}" destId="{A835574B-55BC-4060-97C6-876B532A0DBD}" srcOrd="1" destOrd="0" parTransId="{E5188ED4-EA73-4AE9-80D6-1CEA8E9AED82}" sibTransId="{EF97804F-E094-45D8-AFF1-B75CE000656D}"/>
    <dgm:cxn modelId="{876C83DA-D312-4C96-87BE-8C1C4CCCBD31}" srcId="{C3A58197-0907-43D4-8499-6D3B8C87495D}" destId="{C92E9492-7EC7-4642-A8FA-A250EB34B958}" srcOrd="0" destOrd="0" parTransId="{8DF52D28-1330-49CA-AC98-17A9DD32D1BC}" sibTransId="{C925A015-2E7B-4C71-BD38-BE135F57EAF3}"/>
    <dgm:cxn modelId="{84F90D12-53F6-424C-928B-68CA29405C0A}" type="presOf" srcId="{A97C7C23-A593-4B36-BC6E-BF199C837509}" destId="{D4A9D2EF-5354-4A8C-9B18-39AF9F582DA2}" srcOrd="1" destOrd="0" presId="urn:microsoft.com/office/officeart/2005/8/layout/hierarchy6"/>
    <dgm:cxn modelId="{44006449-7A6C-4AC7-A7DF-44B210074639}" type="presOf" srcId="{C92E9492-7EC7-4642-A8FA-A250EB34B958}" destId="{D67F79E8-7195-4E42-A2D0-0358C15210C6}" srcOrd="0" destOrd="0" presId="urn:microsoft.com/office/officeart/2005/8/layout/hierarchy6"/>
    <dgm:cxn modelId="{E1AA4D0A-1B31-40F9-BCEB-BE2D6AA61A50}" type="presOf" srcId="{A835574B-55BC-4060-97C6-876B532A0DBD}" destId="{4B8BBA0D-D0F7-4321-BD08-CC9AA9D20C4D}" srcOrd="0" destOrd="0" presId="urn:microsoft.com/office/officeart/2005/8/layout/hierarchy6"/>
    <dgm:cxn modelId="{A212A6AF-92ED-491D-9FBD-C61699F2E273}" type="presOf" srcId="{A97C7C23-A593-4B36-BC6E-BF199C837509}" destId="{D9848E76-7FA8-4605-B34F-B2BD7A7ACC36}" srcOrd="0" destOrd="0" presId="urn:microsoft.com/office/officeart/2005/8/layout/hierarchy6"/>
    <dgm:cxn modelId="{87AD5B45-ECBF-41BF-BA3E-5B164FE086C2}" srcId="{C3A58197-0907-43D4-8499-6D3B8C87495D}" destId="{EBD05518-F8DD-46BE-818C-FFBF71ACEB08}" srcOrd="2" destOrd="0" parTransId="{EFE84F7B-E780-4FBA-B3C4-93C44DE75CE9}" sibTransId="{10F61163-2531-4ABF-82EE-EBF863DF1661}"/>
    <dgm:cxn modelId="{CE20BEE5-3266-47AD-873F-E59C1AC76A41}" type="presOf" srcId="{C3A58197-0907-43D4-8499-6D3B8C87495D}" destId="{EBE5BB39-732F-45FC-B671-98D1D143BF7E}" srcOrd="0" destOrd="0" presId="urn:microsoft.com/office/officeart/2005/8/layout/hierarchy6"/>
    <dgm:cxn modelId="{6B11824F-219D-4A1D-A234-B95D40EEB142}" type="presOf" srcId="{EBD05518-F8DD-46BE-818C-FFBF71ACEB08}" destId="{106CA7C7-40D5-45B4-B482-F2BA1FE44E63}" srcOrd="0" destOrd="0" presId="urn:microsoft.com/office/officeart/2005/8/layout/hierarchy6"/>
    <dgm:cxn modelId="{E11138A3-0C2F-44DF-859F-AC515EDCE4C2}" type="presOf" srcId="{A835574B-55BC-4060-97C6-876B532A0DBD}" destId="{2C679863-F609-4844-9C2D-6805F1D66FAE}" srcOrd="1" destOrd="0" presId="urn:microsoft.com/office/officeart/2005/8/layout/hierarchy6"/>
    <dgm:cxn modelId="{5AD5E77E-E4A7-4E3B-B8BC-7929D9CBB6F7}" srcId="{C3A58197-0907-43D4-8499-6D3B8C87495D}" destId="{A97C7C23-A593-4B36-BC6E-BF199C837509}" srcOrd="3" destOrd="0" parTransId="{6B7BBE84-26E6-4FF8-A05A-CEC8873FCAA1}" sibTransId="{86C4EAB9-2963-4002-8C50-B6133766F08C}"/>
    <dgm:cxn modelId="{4E497EBE-54BD-4D2D-A59A-883F6F9D7A36}" type="presOf" srcId="{EBD05518-F8DD-46BE-818C-FFBF71ACEB08}" destId="{82F36E34-9036-422A-86C0-92082342D81F}" srcOrd="1" destOrd="0" presId="urn:microsoft.com/office/officeart/2005/8/layout/hierarchy6"/>
    <dgm:cxn modelId="{E63ACC57-50C7-405F-B538-A926563EF3E9}" type="presParOf" srcId="{EBE5BB39-732F-45FC-B671-98D1D143BF7E}" destId="{8AAC9498-34FC-456C-9AD1-749554ED30D0}" srcOrd="0" destOrd="0" presId="urn:microsoft.com/office/officeart/2005/8/layout/hierarchy6"/>
    <dgm:cxn modelId="{D7A7308B-C9F8-4EC8-BFEB-3DDE31173DB9}" type="presParOf" srcId="{8AAC9498-34FC-456C-9AD1-749554ED30D0}" destId="{D2C760C9-F871-4888-8641-D0F5B2088F52}" srcOrd="0" destOrd="0" presId="urn:microsoft.com/office/officeart/2005/8/layout/hierarchy6"/>
    <dgm:cxn modelId="{5A88E4DA-27AE-44F6-8725-029DCFED5789}" type="presParOf" srcId="{8AAC9498-34FC-456C-9AD1-749554ED30D0}" destId="{25C734E1-233A-42E2-9991-6E9CFD75085E}" srcOrd="1" destOrd="0" presId="urn:microsoft.com/office/officeart/2005/8/layout/hierarchy6"/>
    <dgm:cxn modelId="{7515B6D7-6269-4135-8E82-F80300F19BA2}" type="presParOf" srcId="{25C734E1-233A-42E2-9991-6E9CFD75085E}" destId="{526EC518-D6A0-4D47-82FA-7C66529BF6AA}" srcOrd="0" destOrd="0" presId="urn:microsoft.com/office/officeart/2005/8/layout/hierarchy6"/>
    <dgm:cxn modelId="{4A996165-621D-4970-BAA9-ADAD48C15C8B}" type="presParOf" srcId="{526EC518-D6A0-4D47-82FA-7C66529BF6AA}" destId="{D67F79E8-7195-4E42-A2D0-0358C15210C6}" srcOrd="0" destOrd="0" presId="urn:microsoft.com/office/officeart/2005/8/layout/hierarchy6"/>
    <dgm:cxn modelId="{12CFD529-942D-4985-8355-F9E6FDB04A39}" type="presParOf" srcId="{526EC518-D6A0-4D47-82FA-7C66529BF6AA}" destId="{7ECD1CE3-DA1E-498D-92E5-6E1B84605542}" srcOrd="1" destOrd="0" presId="urn:microsoft.com/office/officeart/2005/8/layout/hierarchy6"/>
    <dgm:cxn modelId="{00BF9CF4-D4EA-4DA2-9EF9-AE6691708DCE}" type="presParOf" srcId="{EBE5BB39-732F-45FC-B671-98D1D143BF7E}" destId="{8F190CEC-8FC5-4A9C-B62C-21C17DEB2A58}" srcOrd="1" destOrd="0" presId="urn:microsoft.com/office/officeart/2005/8/layout/hierarchy6"/>
    <dgm:cxn modelId="{EF59285C-4559-4227-BC81-ACDB8435751F}" type="presParOf" srcId="{8F190CEC-8FC5-4A9C-B62C-21C17DEB2A58}" destId="{114F1BC2-054B-4D72-A424-419B72989A2A}" srcOrd="0" destOrd="0" presId="urn:microsoft.com/office/officeart/2005/8/layout/hierarchy6"/>
    <dgm:cxn modelId="{689DEA4C-FD24-4DA1-B91C-4F4FD0DC6762}" type="presParOf" srcId="{114F1BC2-054B-4D72-A424-419B72989A2A}" destId="{4B8BBA0D-D0F7-4321-BD08-CC9AA9D20C4D}" srcOrd="0" destOrd="0" presId="urn:microsoft.com/office/officeart/2005/8/layout/hierarchy6"/>
    <dgm:cxn modelId="{DCED414F-51AD-4EDA-AC37-46C5F299166D}" type="presParOf" srcId="{114F1BC2-054B-4D72-A424-419B72989A2A}" destId="{2C679863-F609-4844-9C2D-6805F1D66FAE}" srcOrd="1" destOrd="0" presId="urn:microsoft.com/office/officeart/2005/8/layout/hierarchy6"/>
    <dgm:cxn modelId="{8A9381EC-7C49-4E96-BF4A-FF0A9F38CEE6}" type="presParOf" srcId="{8F190CEC-8FC5-4A9C-B62C-21C17DEB2A58}" destId="{901141B3-0D66-4CFC-AA62-4F235D873341}" srcOrd="1" destOrd="0" presId="urn:microsoft.com/office/officeart/2005/8/layout/hierarchy6"/>
    <dgm:cxn modelId="{0D2E9A7C-1A27-4AF6-B703-6B2B745F5F60}" type="presParOf" srcId="{901141B3-0D66-4CFC-AA62-4F235D873341}" destId="{80F043F0-0305-4B1F-99EE-976AC4B43AFC}" srcOrd="0" destOrd="0" presId="urn:microsoft.com/office/officeart/2005/8/layout/hierarchy6"/>
    <dgm:cxn modelId="{D81EB0D9-C8B1-4868-AD7F-4002B672B0B3}" type="presParOf" srcId="{8F190CEC-8FC5-4A9C-B62C-21C17DEB2A58}" destId="{0CD1F6DF-3321-4DCE-8E4B-67C9E64374BC}" srcOrd="2" destOrd="0" presId="urn:microsoft.com/office/officeart/2005/8/layout/hierarchy6"/>
    <dgm:cxn modelId="{8C5F73A6-0D93-4014-849D-6E64AF2C910E}" type="presParOf" srcId="{0CD1F6DF-3321-4DCE-8E4B-67C9E64374BC}" destId="{106CA7C7-40D5-45B4-B482-F2BA1FE44E63}" srcOrd="0" destOrd="0" presId="urn:microsoft.com/office/officeart/2005/8/layout/hierarchy6"/>
    <dgm:cxn modelId="{ED26CD10-5FB3-49B1-A305-6F5C522C9670}" type="presParOf" srcId="{0CD1F6DF-3321-4DCE-8E4B-67C9E64374BC}" destId="{82F36E34-9036-422A-86C0-92082342D81F}" srcOrd="1" destOrd="0" presId="urn:microsoft.com/office/officeart/2005/8/layout/hierarchy6"/>
    <dgm:cxn modelId="{7DB62FCE-C301-45BC-8DD3-2C28313EDEA7}" type="presParOf" srcId="{8F190CEC-8FC5-4A9C-B62C-21C17DEB2A58}" destId="{D88F505C-BEB2-4F27-8A63-88583F71B492}" srcOrd="3" destOrd="0" presId="urn:microsoft.com/office/officeart/2005/8/layout/hierarchy6"/>
    <dgm:cxn modelId="{D9BA4FD5-1CF7-40FC-9CAC-DE8840641E29}" type="presParOf" srcId="{D88F505C-BEB2-4F27-8A63-88583F71B492}" destId="{3CB6C1AE-BD08-4E3B-97AF-C9E73F4B521F}" srcOrd="0" destOrd="0" presId="urn:microsoft.com/office/officeart/2005/8/layout/hierarchy6"/>
    <dgm:cxn modelId="{E6B01833-3ED7-4A9C-9363-9C2EA83515BC}" type="presParOf" srcId="{8F190CEC-8FC5-4A9C-B62C-21C17DEB2A58}" destId="{7E8248FC-7AAE-43AE-9384-95A6167A3B4C}" srcOrd="4" destOrd="0" presId="urn:microsoft.com/office/officeart/2005/8/layout/hierarchy6"/>
    <dgm:cxn modelId="{20BB08BE-782C-43B0-BE35-F8848C966157}" type="presParOf" srcId="{7E8248FC-7AAE-43AE-9384-95A6167A3B4C}" destId="{D9848E76-7FA8-4605-B34F-B2BD7A7ACC36}" srcOrd="0" destOrd="0" presId="urn:microsoft.com/office/officeart/2005/8/layout/hierarchy6"/>
    <dgm:cxn modelId="{0471AB33-7232-4581-9279-1A07322591E8}" type="presParOf" srcId="{7E8248FC-7AAE-43AE-9384-95A6167A3B4C}" destId="{D4A9D2EF-5354-4A8C-9B18-39AF9F582DA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6069A-32A3-41CF-A70B-26AF3E76BE69}">
      <dsp:nvSpPr>
        <dsp:cNvPr id="0" name=""/>
        <dsp:cNvSpPr/>
      </dsp:nvSpPr>
      <dsp:spPr>
        <a:xfrm>
          <a:off x="2164558" y="1793407"/>
          <a:ext cx="1272935" cy="10926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政府</a:t>
          </a:r>
          <a:endParaRPr lang="zh-CN" altLang="en-US" sz="3400" kern="1200" dirty="0">
            <a:latin typeface="黑体" pitchFamily="49" charset="-122"/>
            <a:ea typeface="黑体" pitchFamily="49" charset="-122"/>
          </a:endParaRPr>
        </a:p>
      </dsp:txBody>
      <dsp:txXfrm>
        <a:off x="2361692" y="1962623"/>
        <a:ext cx="878668" cy="754235"/>
      </dsp:txXfrm>
    </dsp:sp>
    <dsp:sp modelId="{0EB651B5-45A8-4B31-BF79-45A3F2A2009D}">
      <dsp:nvSpPr>
        <dsp:cNvPr id="0" name=""/>
        <dsp:cNvSpPr/>
      </dsp:nvSpPr>
      <dsp:spPr>
        <a:xfrm>
          <a:off x="2204372" y="2276247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ED53C-CF83-4C31-8B6A-F8D0E4441013}">
      <dsp:nvSpPr>
        <dsp:cNvPr id="0" name=""/>
        <dsp:cNvSpPr/>
      </dsp:nvSpPr>
      <dsp:spPr>
        <a:xfrm>
          <a:off x="1083965" y="1199452"/>
          <a:ext cx="1272935" cy="10926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F5CD-864B-49CC-B53D-1C49C06B5866}">
      <dsp:nvSpPr>
        <dsp:cNvPr id="0" name=""/>
        <dsp:cNvSpPr/>
      </dsp:nvSpPr>
      <dsp:spPr>
        <a:xfrm>
          <a:off x="1945860" y="2140601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50839-E1C5-4711-BAF9-3686662F2039}">
      <dsp:nvSpPr>
        <dsp:cNvPr id="0" name=""/>
        <dsp:cNvSpPr/>
      </dsp:nvSpPr>
      <dsp:spPr>
        <a:xfrm>
          <a:off x="3244030" y="1191083"/>
          <a:ext cx="1272935" cy="10926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学校</a:t>
          </a:r>
          <a:endParaRPr lang="zh-CN" altLang="en-US" sz="3400" kern="1200" dirty="0">
            <a:latin typeface="黑体" pitchFamily="49" charset="-122"/>
            <a:ea typeface="黑体" pitchFamily="49" charset="-122"/>
          </a:endParaRPr>
        </a:p>
      </dsp:txBody>
      <dsp:txXfrm>
        <a:off x="3441164" y="1360299"/>
        <a:ext cx="878668" cy="754235"/>
      </dsp:txXfrm>
    </dsp:sp>
    <dsp:sp modelId="{E341CCA0-84C9-43B2-9658-E04B2FB51520}">
      <dsp:nvSpPr>
        <dsp:cNvPr id="0" name=""/>
        <dsp:cNvSpPr/>
      </dsp:nvSpPr>
      <dsp:spPr>
        <a:xfrm>
          <a:off x="4116018" y="2131077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2B06C-04E5-4375-BFD1-31F2B5DA6115}">
      <dsp:nvSpPr>
        <dsp:cNvPr id="0" name=""/>
        <dsp:cNvSpPr/>
      </dsp:nvSpPr>
      <dsp:spPr>
        <a:xfrm>
          <a:off x="4329109" y="1791675"/>
          <a:ext cx="1272935" cy="10926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16023-B45B-49F8-A1B1-7AF459DE0ADE}">
      <dsp:nvSpPr>
        <dsp:cNvPr id="0" name=""/>
        <dsp:cNvSpPr/>
      </dsp:nvSpPr>
      <dsp:spPr>
        <a:xfrm>
          <a:off x="4358268" y="2281153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5563E-4B55-4DAE-860B-59F32FE69C3A}">
      <dsp:nvSpPr>
        <dsp:cNvPr id="0" name=""/>
        <dsp:cNvSpPr/>
      </dsp:nvSpPr>
      <dsp:spPr>
        <a:xfrm>
          <a:off x="2164558" y="602323"/>
          <a:ext cx="1272935" cy="10926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家庭</a:t>
          </a:r>
          <a:endParaRPr lang="zh-CN" altLang="en-US" sz="3400" kern="1200" dirty="0">
            <a:latin typeface="黑体" pitchFamily="49" charset="-122"/>
            <a:ea typeface="黑体" pitchFamily="49" charset="-122"/>
          </a:endParaRPr>
        </a:p>
      </dsp:txBody>
      <dsp:txXfrm>
        <a:off x="2361692" y="771539"/>
        <a:ext cx="878668" cy="754235"/>
      </dsp:txXfrm>
    </dsp:sp>
    <dsp:sp modelId="{E8FE38E8-203B-439E-8574-F0528D67A3F1}">
      <dsp:nvSpPr>
        <dsp:cNvPr id="0" name=""/>
        <dsp:cNvSpPr/>
      </dsp:nvSpPr>
      <dsp:spPr>
        <a:xfrm>
          <a:off x="3030939" y="624835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26D5D-7193-4331-B3BF-8144A11E34D2}">
      <dsp:nvSpPr>
        <dsp:cNvPr id="0" name=""/>
        <dsp:cNvSpPr/>
      </dsp:nvSpPr>
      <dsp:spPr>
        <a:xfrm>
          <a:off x="3244030" y="0"/>
          <a:ext cx="1272935" cy="10926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C5BB4-6A6F-4B51-B4DC-8DB333570E4B}">
      <dsp:nvSpPr>
        <dsp:cNvPr id="0" name=""/>
        <dsp:cNvSpPr/>
      </dsp:nvSpPr>
      <dsp:spPr>
        <a:xfrm>
          <a:off x="3273189" y="484283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4E72F-E397-4CEF-9B96-25FC73E2FF14}">
      <dsp:nvSpPr>
        <dsp:cNvPr id="0" name=""/>
        <dsp:cNvSpPr/>
      </dsp:nvSpPr>
      <dsp:spPr>
        <a:xfrm>
          <a:off x="4329109" y="600592"/>
          <a:ext cx="1272935" cy="10926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社会</a:t>
          </a:r>
          <a:endParaRPr lang="zh-CN" altLang="en-US" sz="3400" kern="1200" dirty="0">
            <a:latin typeface="黑体" pitchFamily="49" charset="-122"/>
            <a:ea typeface="黑体" pitchFamily="49" charset="-122"/>
          </a:endParaRPr>
        </a:p>
      </dsp:txBody>
      <dsp:txXfrm>
        <a:off x="4526243" y="769808"/>
        <a:ext cx="878668" cy="754235"/>
      </dsp:txXfrm>
    </dsp:sp>
    <dsp:sp modelId="{72F0A511-7B30-4265-BD8D-3C3DEFF72F02}">
      <dsp:nvSpPr>
        <dsp:cNvPr id="0" name=""/>
        <dsp:cNvSpPr/>
      </dsp:nvSpPr>
      <dsp:spPr>
        <a:xfrm>
          <a:off x="5423721" y="1082855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E5898-E912-4535-B7D9-F5A3013455B3}">
      <dsp:nvSpPr>
        <dsp:cNvPr id="0" name=""/>
        <dsp:cNvSpPr/>
      </dsp:nvSpPr>
      <dsp:spPr>
        <a:xfrm>
          <a:off x="5418674" y="1201184"/>
          <a:ext cx="1272935" cy="109266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t="-20000" r="-60000" b="-20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3E03C-615C-4510-A3DF-1FB7F1585D67}">
      <dsp:nvSpPr>
        <dsp:cNvPr id="0" name=""/>
        <dsp:cNvSpPr/>
      </dsp:nvSpPr>
      <dsp:spPr>
        <a:xfrm>
          <a:off x="5675504" y="1220521"/>
          <a:ext cx="148602" cy="1281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DD21-841E-47B9-9917-F082B63D6B8C}">
      <dsp:nvSpPr>
        <dsp:cNvPr id="0" name=""/>
        <dsp:cNvSpPr/>
      </dsp:nvSpPr>
      <dsp:spPr>
        <a:xfrm>
          <a:off x="1330" y="-18001"/>
          <a:ext cx="2069949" cy="30243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将安全工作纳入</a:t>
          </a:r>
          <a:endParaRPr lang="en-US" altLang="zh-CN" sz="20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教育发展规划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1330" y="1191733"/>
        <a:ext cx="2069949" cy="1209734"/>
      </dsp:txXfrm>
    </dsp:sp>
    <dsp:sp modelId="{C828AA54-FC9E-44A0-97BD-9D49E6085266}">
      <dsp:nvSpPr>
        <dsp:cNvPr id="0" name=""/>
        <dsp:cNvSpPr/>
      </dsp:nvSpPr>
      <dsp:spPr>
        <a:xfrm>
          <a:off x="532753" y="163458"/>
          <a:ext cx="1007103" cy="10071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92AD0-5A7E-4F22-B1FD-0BF1837D63F0}">
      <dsp:nvSpPr>
        <dsp:cNvPr id="0" name=""/>
        <dsp:cNvSpPr/>
      </dsp:nvSpPr>
      <dsp:spPr>
        <a:xfrm>
          <a:off x="2133377" y="-18001"/>
          <a:ext cx="2069949" cy="302433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全面加强六大</a:t>
          </a:r>
          <a:endParaRPr lang="en-US" altLang="zh-CN" sz="20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体系建设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2133377" y="1191733"/>
        <a:ext cx="2069949" cy="1209734"/>
      </dsp:txXfrm>
    </dsp:sp>
    <dsp:sp modelId="{FCF0767D-435C-4AA5-8A08-03BFE7944465}">
      <dsp:nvSpPr>
        <dsp:cNvPr id="0" name=""/>
        <dsp:cNvSpPr/>
      </dsp:nvSpPr>
      <dsp:spPr>
        <a:xfrm>
          <a:off x="2664800" y="163458"/>
          <a:ext cx="1007103" cy="100710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t="10000" r="-1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EAA8-0A41-4436-8ED4-A301B78EB816}">
      <dsp:nvSpPr>
        <dsp:cNvPr id="0" name=""/>
        <dsp:cNvSpPr/>
      </dsp:nvSpPr>
      <dsp:spPr>
        <a:xfrm>
          <a:off x="4266755" y="-18001"/>
          <a:ext cx="2069949" cy="302433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与属地、公安、交通、综治、维稳等部门联动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4266755" y="1191733"/>
        <a:ext cx="2069949" cy="1209734"/>
      </dsp:txXfrm>
    </dsp:sp>
    <dsp:sp modelId="{549AF935-64B5-44A2-8F05-814684BAF568}">
      <dsp:nvSpPr>
        <dsp:cNvPr id="0" name=""/>
        <dsp:cNvSpPr/>
      </dsp:nvSpPr>
      <dsp:spPr>
        <a:xfrm>
          <a:off x="4796848" y="163458"/>
          <a:ext cx="1007103" cy="100710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476C-F446-483C-8A73-D039A53F488A}">
      <dsp:nvSpPr>
        <dsp:cNvPr id="0" name=""/>
        <dsp:cNvSpPr/>
      </dsp:nvSpPr>
      <dsp:spPr>
        <a:xfrm>
          <a:off x="253468" y="2214248"/>
          <a:ext cx="5829768" cy="82808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FDC5A-0581-4084-965F-DC34C2B18159}">
      <dsp:nvSpPr>
        <dsp:cNvPr id="0" name=""/>
        <dsp:cNvSpPr/>
      </dsp:nvSpPr>
      <dsp:spPr>
        <a:xfrm>
          <a:off x="518409" y="0"/>
          <a:ext cx="5875304" cy="309634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DD4AD-CF02-435A-B3FB-BA6FEE779017}">
      <dsp:nvSpPr>
        <dsp:cNvPr id="0" name=""/>
        <dsp:cNvSpPr/>
      </dsp:nvSpPr>
      <dsp:spPr>
        <a:xfrm>
          <a:off x="1476" y="928903"/>
          <a:ext cx="2213617" cy="12385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强化</a:t>
          </a: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学校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自查互查体系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61936" y="989363"/>
        <a:ext cx="2092697" cy="1117617"/>
      </dsp:txXfrm>
    </dsp:sp>
    <dsp:sp modelId="{BDD2487E-1093-4FB5-AA2B-E19F826D0FC0}">
      <dsp:nvSpPr>
        <dsp:cNvPr id="0" name=""/>
        <dsp:cNvSpPr/>
      </dsp:nvSpPr>
      <dsp:spPr>
        <a:xfrm>
          <a:off x="2349252" y="928903"/>
          <a:ext cx="2213617" cy="123853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构建教委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检查督查体系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2409712" y="989363"/>
        <a:ext cx="2092697" cy="1117617"/>
      </dsp:txXfrm>
    </dsp:sp>
    <dsp:sp modelId="{9969126F-EB89-4745-B4B4-734086FC88BD}">
      <dsp:nvSpPr>
        <dsp:cNvPr id="0" name=""/>
        <dsp:cNvSpPr/>
      </dsp:nvSpPr>
      <dsp:spPr>
        <a:xfrm>
          <a:off x="4697028" y="928903"/>
          <a:ext cx="2213617" cy="123853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发挥委办局和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>
              <a:latin typeface="黑体" pitchFamily="49" charset="-122"/>
              <a:ea typeface="黑体" pitchFamily="49" charset="-122"/>
            </a:rPr>
            <a:t>属地联查作用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4757488" y="989363"/>
        <a:ext cx="2092697" cy="1117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73CF-939F-4A0A-AECB-9F4247A278C3}">
      <dsp:nvSpPr>
        <dsp:cNvPr id="0" name=""/>
        <dsp:cNvSpPr/>
      </dsp:nvSpPr>
      <dsp:spPr>
        <a:xfrm>
          <a:off x="5255" y="140752"/>
          <a:ext cx="2269848" cy="1694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8</a:t>
          </a: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家保安公司</a:t>
          </a:r>
          <a:r>
            <a:rPr lang="zh-CN" altLang="en-US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对应</a:t>
          </a:r>
          <a:r>
            <a:rPr lang="en-US" alt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8</a:t>
          </a:r>
          <a:r>
            <a:rPr lang="zh-CN" altLang="en-US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个教育集群</a:t>
          </a: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每校址（门）配备</a:t>
          </a:r>
          <a:r>
            <a:rPr lang="en-US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4</a:t>
          </a: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名保安</a:t>
          </a: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957" y="180454"/>
        <a:ext cx="2190444" cy="1654691"/>
      </dsp:txXfrm>
    </dsp:sp>
    <dsp:sp modelId="{F2913FC1-4C2D-4D67-9862-BF5240AD906D}">
      <dsp:nvSpPr>
        <dsp:cNvPr id="0" name=""/>
        <dsp:cNvSpPr/>
      </dsp:nvSpPr>
      <dsp:spPr>
        <a:xfrm>
          <a:off x="5255" y="1835146"/>
          <a:ext cx="2269848" cy="728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保安配备</a:t>
          </a:r>
          <a:endParaRPr lang="zh-CN" altLang="en-US" sz="2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255" y="1835146"/>
        <a:ext cx="1598484" cy="728589"/>
      </dsp:txXfrm>
    </dsp:sp>
    <dsp:sp modelId="{58D5A6D4-26B6-4DF4-A036-79DF6288705C}">
      <dsp:nvSpPr>
        <dsp:cNvPr id="0" name=""/>
        <dsp:cNvSpPr/>
      </dsp:nvSpPr>
      <dsp:spPr>
        <a:xfrm>
          <a:off x="1667950" y="1950875"/>
          <a:ext cx="794446" cy="7944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D170-AA6A-4F6D-AFC0-8B712B3596C0}">
      <dsp:nvSpPr>
        <dsp:cNvPr id="0" name=""/>
        <dsp:cNvSpPr/>
      </dsp:nvSpPr>
      <dsp:spPr>
        <a:xfrm>
          <a:off x="2659216" y="140752"/>
          <a:ext cx="2269848" cy="1694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配备</a:t>
          </a:r>
          <a:r>
            <a:rPr lang="en-US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24</a:t>
          </a: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小时持证上岗人员</a:t>
          </a: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98918" y="180454"/>
        <a:ext cx="2190444" cy="1654691"/>
      </dsp:txXfrm>
    </dsp:sp>
    <dsp:sp modelId="{5128EC4F-0C50-437A-8028-BFD60A393E2B}">
      <dsp:nvSpPr>
        <dsp:cNvPr id="0" name=""/>
        <dsp:cNvSpPr/>
      </dsp:nvSpPr>
      <dsp:spPr>
        <a:xfrm>
          <a:off x="2659216" y="1835146"/>
          <a:ext cx="2269848" cy="72858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消防中控</a:t>
          </a:r>
          <a:endParaRPr lang="zh-CN" altLang="en-US" sz="2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59216" y="1835146"/>
        <a:ext cx="1598484" cy="728589"/>
      </dsp:txXfrm>
    </dsp:sp>
    <dsp:sp modelId="{5DC6A775-BD7D-4FE5-9BC2-7D86883C058E}">
      <dsp:nvSpPr>
        <dsp:cNvPr id="0" name=""/>
        <dsp:cNvSpPr/>
      </dsp:nvSpPr>
      <dsp:spPr>
        <a:xfrm>
          <a:off x="4321911" y="1950875"/>
          <a:ext cx="794446" cy="7944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A640A-C454-4040-8482-7C6A2C34E839}">
      <dsp:nvSpPr>
        <dsp:cNvPr id="0" name=""/>
        <dsp:cNvSpPr/>
      </dsp:nvSpPr>
      <dsp:spPr>
        <a:xfrm>
          <a:off x="5313177" y="140752"/>
          <a:ext cx="2269848" cy="1694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3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重点时段增配集群保安值守</a:t>
          </a:r>
          <a:endParaRPr lang="zh-CN" altLang="en-US" sz="23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352879" y="180454"/>
        <a:ext cx="2190444" cy="1654691"/>
      </dsp:txXfrm>
    </dsp:sp>
    <dsp:sp modelId="{4A62D7EC-493B-4653-8B81-E1EEB886201C}">
      <dsp:nvSpPr>
        <dsp:cNvPr id="0" name=""/>
        <dsp:cNvSpPr/>
      </dsp:nvSpPr>
      <dsp:spPr>
        <a:xfrm>
          <a:off x="5313177" y="1835146"/>
          <a:ext cx="2269848" cy="72858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集群值守</a:t>
          </a:r>
          <a:endParaRPr lang="zh-CN" altLang="en-US" sz="2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313177" y="1835146"/>
        <a:ext cx="1598484" cy="728589"/>
      </dsp:txXfrm>
    </dsp:sp>
    <dsp:sp modelId="{D71690DA-6D84-41B8-8B0D-94C8666E5610}">
      <dsp:nvSpPr>
        <dsp:cNvPr id="0" name=""/>
        <dsp:cNvSpPr/>
      </dsp:nvSpPr>
      <dsp:spPr>
        <a:xfrm>
          <a:off x="6975872" y="1950875"/>
          <a:ext cx="794446" cy="79444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3000"/>
          </a:stretch>
        </a:blip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B0EB4-2873-46F0-8757-C3AF9AC9771F}">
      <dsp:nvSpPr>
        <dsp:cNvPr id="0" name=""/>
        <dsp:cNvSpPr/>
      </dsp:nvSpPr>
      <dsp:spPr>
        <a:xfrm>
          <a:off x="4391843" y="1962530"/>
          <a:ext cx="2714387" cy="92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全系统配置</a:t>
          </a:r>
          <a:r>
            <a:rPr lang="en-US" altLang="zh-CN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800</a:t>
          </a:r>
          <a:r>
            <a:rPr lang="zh-CN" altLang="zh-CN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兆电台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226446" y="2213703"/>
        <a:ext cx="1859497" cy="652084"/>
      </dsp:txXfrm>
    </dsp:sp>
    <dsp:sp modelId="{9DF985C3-EBF8-4D07-9C16-BD758FE1F489}">
      <dsp:nvSpPr>
        <dsp:cNvPr id="0" name=""/>
        <dsp:cNvSpPr/>
      </dsp:nvSpPr>
      <dsp:spPr>
        <a:xfrm>
          <a:off x="743282" y="1962530"/>
          <a:ext cx="2714387" cy="92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试点人脸识别技术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63569" y="2213703"/>
        <a:ext cx="1859497" cy="652084"/>
      </dsp:txXfrm>
    </dsp:sp>
    <dsp:sp modelId="{2FE9C622-6016-439A-A2D7-EDF4A56A2824}">
      <dsp:nvSpPr>
        <dsp:cNvPr id="0" name=""/>
        <dsp:cNvSpPr/>
      </dsp:nvSpPr>
      <dsp:spPr>
        <a:xfrm>
          <a:off x="4391843" y="498"/>
          <a:ext cx="2714387" cy="92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配备一键式报警装置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226446" y="20785"/>
        <a:ext cx="1859497" cy="652084"/>
      </dsp:txXfrm>
    </dsp:sp>
    <dsp:sp modelId="{43F23E4F-F920-4839-B66D-5EA8C34179C7}">
      <dsp:nvSpPr>
        <dsp:cNvPr id="0" name=""/>
        <dsp:cNvSpPr/>
      </dsp:nvSpPr>
      <dsp:spPr>
        <a:xfrm>
          <a:off x="741357" y="498"/>
          <a:ext cx="2714387" cy="92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建立教委视频监控中心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61644" y="20785"/>
        <a:ext cx="1859497" cy="652084"/>
      </dsp:txXfrm>
    </dsp:sp>
    <dsp:sp modelId="{387E0814-749A-4719-999C-5CDDB25D3F56}">
      <dsp:nvSpPr>
        <dsp:cNvPr id="0" name=""/>
        <dsp:cNvSpPr/>
      </dsp:nvSpPr>
      <dsp:spPr>
        <a:xfrm>
          <a:off x="2609256" y="164506"/>
          <a:ext cx="1249670" cy="124967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监控</a:t>
          </a:r>
          <a:endParaRPr lang="zh-CN" altLang="en-US" sz="2200" kern="1200" dirty="0"/>
        </a:p>
      </dsp:txBody>
      <dsp:txXfrm>
        <a:off x="2975276" y="530526"/>
        <a:ext cx="883650" cy="883650"/>
      </dsp:txXfrm>
    </dsp:sp>
    <dsp:sp modelId="{98341E99-9FF0-48AB-A84F-C4589CF00B94}">
      <dsp:nvSpPr>
        <dsp:cNvPr id="0" name=""/>
        <dsp:cNvSpPr/>
      </dsp:nvSpPr>
      <dsp:spPr>
        <a:xfrm rot="5400000">
          <a:off x="3916648" y="164506"/>
          <a:ext cx="1249670" cy="1249670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报警</a:t>
          </a:r>
          <a:endParaRPr lang="zh-CN" altLang="en-US" sz="2200" kern="1200" dirty="0"/>
        </a:p>
      </dsp:txBody>
      <dsp:txXfrm rot="-5400000">
        <a:off x="3916648" y="530526"/>
        <a:ext cx="883650" cy="883650"/>
      </dsp:txXfrm>
    </dsp:sp>
    <dsp:sp modelId="{4E0C1FC8-F2C0-4564-BEAB-901FEC56374B}">
      <dsp:nvSpPr>
        <dsp:cNvPr id="0" name=""/>
        <dsp:cNvSpPr/>
      </dsp:nvSpPr>
      <dsp:spPr>
        <a:xfrm rot="10800000">
          <a:off x="3916648" y="1471898"/>
          <a:ext cx="1249670" cy="1249670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通讯</a:t>
          </a:r>
          <a:endParaRPr lang="zh-CN" altLang="en-US" sz="2200" kern="1200" dirty="0"/>
        </a:p>
      </dsp:txBody>
      <dsp:txXfrm rot="10800000">
        <a:off x="3916648" y="1471898"/>
        <a:ext cx="883650" cy="883650"/>
      </dsp:txXfrm>
    </dsp:sp>
    <dsp:sp modelId="{DDCF4278-4A2B-4846-B54B-0B3EB927CFF9}">
      <dsp:nvSpPr>
        <dsp:cNvPr id="0" name=""/>
        <dsp:cNvSpPr/>
      </dsp:nvSpPr>
      <dsp:spPr>
        <a:xfrm rot="16200000">
          <a:off x="2609256" y="1471898"/>
          <a:ext cx="1249670" cy="1249670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防控</a:t>
          </a:r>
          <a:endParaRPr lang="zh-CN" altLang="en-US" sz="2200" kern="1200" dirty="0"/>
        </a:p>
      </dsp:txBody>
      <dsp:txXfrm rot="5400000">
        <a:off x="2975276" y="1471898"/>
        <a:ext cx="883650" cy="883650"/>
      </dsp:txXfrm>
    </dsp:sp>
    <dsp:sp modelId="{4A050D14-D15A-43C7-8B76-855B2B53763E}">
      <dsp:nvSpPr>
        <dsp:cNvPr id="0" name=""/>
        <dsp:cNvSpPr/>
      </dsp:nvSpPr>
      <dsp:spPr>
        <a:xfrm>
          <a:off x="3672053" y="1183290"/>
          <a:ext cx="431468" cy="375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6AEF6-7453-43C7-BA65-ED8F6909D758}">
      <dsp:nvSpPr>
        <dsp:cNvPr id="0" name=""/>
        <dsp:cNvSpPr/>
      </dsp:nvSpPr>
      <dsp:spPr>
        <a:xfrm rot="10800000">
          <a:off x="3672053" y="1327594"/>
          <a:ext cx="431468" cy="375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8E76-7FA8-4605-B34F-B2BD7A7ACC36}">
      <dsp:nvSpPr>
        <dsp:cNvPr id="0" name=""/>
        <dsp:cNvSpPr/>
      </dsp:nvSpPr>
      <dsp:spPr>
        <a:xfrm>
          <a:off x="0" y="2147201"/>
          <a:ext cx="6552728" cy="5837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“阳光餐饮”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0" y="2147201"/>
        <a:ext cx="1965818" cy="583755"/>
      </dsp:txXfrm>
    </dsp:sp>
    <dsp:sp modelId="{106CA7C7-40D5-45B4-B482-F2BA1FE44E63}">
      <dsp:nvSpPr>
        <dsp:cNvPr id="0" name=""/>
        <dsp:cNvSpPr/>
      </dsp:nvSpPr>
      <dsp:spPr>
        <a:xfrm>
          <a:off x="0" y="1151953"/>
          <a:ext cx="6552728" cy="5837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安全警示牌</a:t>
          </a:r>
          <a:endParaRPr lang="en-US" altLang="zh-CN" sz="18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交通标志标线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0" y="1151953"/>
        <a:ext cx="1965818" cy="583755"/>
      </dsp:txXfrm>
    </dsp:sp>
    <dsp:sp modelId="{4B8BBA0D-D0F7-4321-BD08-CC9AA9D20C4D}">
      <dsp:nvSpPr>
        <dsp:cNvPr id="0" name=""/>
        <dsp:cNvSpPr/>
      </dsp:nvSpPr>
      <dsp:spPr>
        <a:xfrm>
          <a:off x="0" y="156704"/>
          <a:ext cx="6552728" cy="5837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防冲撞桩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0" y="156704"/>
        <a:ext cx="1965818" cy="583755"/>
      </dsp:txXfrm>
    </dsp:sp>
    <dsp:sp modelId="{D67F79E8-7195-4E42-A2D0-0358C15210C6}">
      <dsp:nvSpPr>
        <dsp:cNvPr id="0" name=""/>
        <dsp:cNvSpPr/>
      </dsp:nvSpPr>
      <dsp:spPr>
        <a:xfrm>
          <a:off x="3104812" y="359920"/>
          <a:ext cx="3086195" cy="20574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设置应急抢修资金</a:t>
          </a:r>
          <a:endParaRPr lang="en-US" altLang="zh-CN" sz="2400" kern="1200" dirty="0" smtClean="0"/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基础性资金</a:t>
          </a:r>
          <a:endParaRPr lang="en-US" altLang="zh-CN" sz="2400" kern="1200" dirty="0" smtClean="0"/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每年</a:t>
          </a:r>
          <a:r>
            <a:rPr lang="en-US" altLang="zh-CN" sz="2400" kern="1200" dirty="0" smtClean="0"/>
            <a:t>2700</a:t>
          </a:r>
          <a:r>
            <a:rPr lang="zh-CN" altLang="en-US" sz="2400" kern="1200" dirty="0" smtClean="0"/>
            <a:t>万</a:t>
          </a:r>
          <a:endParaRPr lang="zh-CN" altLang="en-US" sz="2400" kern="1200" dirty="0"/>
        </a:p>
      </dsp:txBody>
      <dsp:txXfrm>
        <a:off x="3165073" y="420181"/>
        <a:ext cx="2965673" cy="193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7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5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776864" cy="576064"/>
          </a:xfrm>
        </p:spPr>
        <p:txBody>
          <a:bodyPr>
            <a:noAutofit/>
          </a:bodyPr>
          <a:lstStyle>
            <a:lvl1pPr algn="l">
              <a:defRPr sz="36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563638"/>
            <a:ext cx="7776864" cy="28869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3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9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4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4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7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12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530F-7CB8-4A65-A295-2FDD655AA678}" type="datetimeFigureOut">
              <a:rPr lang="zh-CN" altLang="en-US" smtClean="0"/>
              <a:t>2018/3/28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9BE6-119B-4669-91C7-A0A848B31A1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000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43958"/>
            <a:ext cx="1368152" cy="513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6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22165422980&amp;di=0faced06d02af93ddb7d62a8a9ecb397&amp;imgtype=0&amp;src=http%3A%2F%2Fimgsrc.baidu.com%2Fimgad%2Fpic%2Fitem%2Ff636afc379310a55eb3f7320bd4543a9832610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6" b="11039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477987"/>
          </a:xfrm>
          <a:noFill/>
        </p:spPr>
        <p:txBody>
          <a:bodyPr>
            <a:normAutofit/>
          </a:bodyPr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整体构建 完善体系 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扎实推进平安校园建设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03798"/>
            <a:ext cx="6400800" cy="93727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北京市丰台区教育委员会</a:t>
            </a:r>
            <a:endParaRPr lang="en-US" altLang="zh-C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29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dirty="0"/>
              <a:t>校园安保服务改革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48258"/>
              </p:ext>
            </p:extLst>
          </p:nvPr>
        </p:nvGraphicFramePr>
        <p:xfrm>
          <a:off x="683568" y="1491630"/>
          <a:ext cx="7775575" cy="288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布置全区安防系统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69100"/>
              </p:ext>
            </p:extLst>
          </p:nvPr>
        </p:nvGraphicFramePr>
        <p:xfrm>
          <a:off x="684213" y="1557883"/>
          <a:ext cx="7775575" cy="288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6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dirty="0"/>
              <a:t>保障</a:t>
            </a:r>
            <a:r>
              <a:rPr lang="zh-CN" altLang="zh-CN" dirty="0"/>
              <a:t>设备设施</a:t>
            </a:r>
            <a:r>
              <a:rPr lang="zh-CN" altLang="en-US" dirty="0"/>
              <a:t>建设、维护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34079"/>
              </p:ext>
            </p:extLst>
          </p:nvPr>
        </p:nvGraphicFramePr>
        <p:xfrm>
          <a:off x="1259632" y="1491630"/>
          <a:ext cx="6552728" cy="288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3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22165422980&amp;di=0faced06d02af93ddb7d62a8a9ecb397&amp;imgtype=0&amp;src=http%3A%2F%2Fimgsrc.baidu.com%2Fimgad%2Fpic%2Fitem%2Ff636afc379310a55eb3f7320bd4543a9832610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6" b="11039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059582"/>
            <a:ext cx="8892480" cy="1477987"/>
          </a:xfrm>
          <a:noFill/>
        </p:spPr>
        <p:txBody>
          <a:bodyPr>
            <a:normAutofit/>
          </a:bodyPr>
          <a:lstStyle/>
          <a:p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感谢聆听，欢迎批评指正！</a:t>
            </a:r>
            <a:endParaRPr lang="zh-CN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371600" y="3003798"/>
            <a:ext cx="6400800" cy="93727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北京市丰台区教育委员会</a:t>
            </a:r>
            <a:endParaRPr lang="en-US" altLang="zh-C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29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768" y="958225"/>
            <a:ext cx="861774" cy="3240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zh-CN" altLang="en-US" sz="4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6041" y="843558"/>
            <a:ext cx="45719" cy="346969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87824" y="80869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一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加强统筹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整体构建安全管理体系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二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落实责任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完善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自查检查督查体系</a:t>
            </a: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三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突出重点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人防物防技防建设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7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768" y="958225"/>
            <a:ext cx="861774" cy="3240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zh-CN" altLang="en-US" sz="4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6041" y="843558"/>
            <a:ext cx="45719" cy="346969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87824" y="80869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一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加强统筹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整体构建安全管理体系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二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落实责任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完善</a:t>
            </a:r>
            <a:r>
              <a:rPr lang="zh-CN" altLang="zh-CN" sz="2800" dirty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自查检查督查体系</a:t>
            </a:r>
          </a:p>
          <a:p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三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突出重点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zh-CN" sz="2800" dirty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人防物防技防建设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9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整体构建中小学幼儿园安全风险防控体系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526235"/>
              </p:ext>
            </p:extLst>
          </p:nvPr>
        </p:nvGraphicFramePr>
        <p:xfrm>
          <a:off x="683568" y="1563638"/>
          <a:ext cx="7775575" cy="288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1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29279"/>
              </p:ext>
            </p:extLst>
          </p:nvPr>
        </p:nvGraphicFramePr>
        <p:xfrm>
          <a:off x="1367643" y="1099222"/>
          <a:ext cx="633670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3707" y="347548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系统化</a:t>
            </a:r>
            <a:r>
              <a:rPr lang="en-US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科学化</a:t>
            </a:r>
            <a:r>
              <a:rPr lang="en-US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规范化</a:t>
            </a:r>
            <a:r>
              <a:rPr lang="en-US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法治</a:t>
            </a:r>
            <a:r>
              <a:rPr lang="zh-CN" altLang="zh-CN" sz="24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化</a:t>
            </a:r>
            <a:endParaRPr lang="zh-CN" altLang="en-US" sz="24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8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768" y="958225"/>
            <a:ext cx="861774" cy="3240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zh-CN" altLang="en-US" sz="4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6041" y="843558"/>
            <a:ext cx="45719" cy="346969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87824" y="80869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一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加强统筹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整体构建安全管理体系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二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落实责任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完善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自查检查督查体系</a:t>
            </a: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三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突出重点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zh-CN" sz="2800" dirty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人防物防技防建设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zh-CN" altLang="en-US" dirty="0"/>
              <a:t>全面加强安全隐患排查整治体系建设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50142"/>
              </p:ext>
            </p:extLst>
          </p:nvPr>
        </p:nvGraphicFramePr>
        <p:xfrm>
          <a:off x="1115616" y="1491630"/>
          <a:ext cx="691212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4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768" y="958225"/>
            <a:ext cx="861774" cy="3240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zh-CN" altLang="en-US" sz="4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6041" y="843558"/>
            <a:ext cx="45719" cy="346969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87824" y="80869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一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加强统筹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整体构建安全管理体系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二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落实责任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完善</a:t>
            </a:r>
            <a:r>
              <a:rPr lang="zh-CN" altLang="zh-CN" sz="2800" dirty="0">
                <a:solidFill>
                  <a:schemeClr val="bg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自查检查督查体系</a:t>
            </a: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三 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突出重点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人防物防技防建设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8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桌面\媳妇文件\八个集群12.5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10105" b="12361"/>
          <a:stretch/>
        </p:blipFill>
        <p:spPr bwMode="auto">
          <a:xfrm>
            <a:off x="653397" y="699542"/>
            <a:ext cx="7693019" cy="37444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329</Words>
  <Application>Microsoft Office PowerPoint</Application>
  <PresentationFormat>全屏显示(16:9)</PresentationFormat>
  <Paragraphs>85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整体构建 完善体系  扎实推进平安校园建设</vt:lpstr>
      <vt:lpstr>PowerPoint 演示文稿</vt:lpstr>
      <vt:lpstr>PowerPoint 演示文稿</vt:lpstr>
      <vt:lpstr>整体构建中小学幼儿园安全风险防控体系</vt:lpstr>
      <vt:lpstr>PowerPoint 演示文稿</vt:lpstr>
      <vt:lpstr>PowerPoint 演示文稿</vt:lpstr>
      <vt:lpstr>全面加强安全隐患排查整治体系建设</vt:lpstr>
      <vt:lpstr>PowerPoint 演示文稿</vt:lpstr>
      <vt:lpstr>PowerPoint 演示文稿</vt:lpstr>
      <vt:lpstr>校园安保服务改革</vt:lpstr>
      <vt:lpstr>布置全区安防系统</vt:lpstr>
      <vt:lpstr>保障设备设施建设、维护</vt:lpstr>
      <vt:lpstr>感谢聆听，欢迎批评指正！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整体构建 完善体系  扎实推进平安校园建设</dc:title>
  <dc:creator>baibaohai</dc:creator>
  <cp:lastModifiedBy>Yurui</cp:lastModifiedBy>
  <cp:revision>33</cp:revision>
  <dcterms:created xsi:type="dcterms:W3CDTF">2018-03-27T12:52:25Z</dcterms:created>
  <dcterms:modified xsi:type="dcterms:W3CDTF">2018-03-28T06:29:45Z</dcterms:modified>
</cp:coreProperties>
</file>