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true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false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true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true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true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898650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b="1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第一步</a:t>
            </a:r>
            <a:endParaRPr lang="zh-CN" altLang="en-US" sz="3600" b="1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sp>
        <p:nvSpPr>
          <p:cNvPr id="2051" name="文本占位符 3"/>
          <p:cNvSpPr>
            <a:spLocks noGrp="true"/>
          </p:cNvSpPr>
          <p:nvPr>
            <p:ph type="body" sz="half" idx="2"/>
          </p:nvPr>
        </p:nvSpPr>
        <p:spPr>
          <a:xfrm>
            <a:off x="511175" y="2881313"/>
            <a:ext cx="3243263" cy="3124200"/>
          </a:xfrm>
        </p:spPr>
        <p:txBody>
          <a:bodyPr anchor="t" anchorCtr="false"/>
          <a:p>
            <a:pPr algn="ctr" defTabSz="914400">
              <a:buClrTx/>
              <a:buSzTx/>
              <a:buFontTx/>
            </a:pPr>
            <a:r>
              <a:rPr lang="en-US" altLang="zh-CN" sz="28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</a:t>
            </a:r>
            <a:r>
              <a:rPr lang="zh-CN" altLang="en-US" sz="28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微信搜索 </a:t>
            </a:r>
            <a:endParaRPr lang="zh-CN" altLang="en-US" sz="2800" kern="1200" baseline="0">
              <a:latin typeface="汉仪青云简" charset="-122"/>
              <a:ea typeface="汉仪青云简" charset="-122"/>
              <a:cs typeface="+mn-cs"/>
            </a:endParaRPr>
          </a:p>
          <a:p>
            <a:pPr algn="ctr" defTabSz="914400">
              <a:buClrTx/>
              <a:buSzTx/>
              <a:buFontTx/>
            </a:pP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“中老学协智慧管理系统小程序”</a:t>
            </a:r>
            <a:endParaRPr lang="zh-CN" altLang="en-US" sz="32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pic>
        <p:nvPicPr>
          <p:cNvPr id="4" name="图片占位符 3" descr="1131953885"/>
          <p:cNvPicPr>
            <a:picLocks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363085" y="1058545"/>
            <a:ext cx="3676650" cy="4200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600200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b="1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第二步</a:t>
            </a:r>
            <a:endParaRPr lang="zh-CN" altLang="en-US" sz="3600" b="1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sp>
        <p:nvSpPr>
          <p:cNvPr id="3075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30238" y="2744788"/>
            <a:ext cx="3124200" cy="3124200"/>
          </a:xfrm>
        </p:spPr>
        <p:txBody>
          <a:bodyPr anchor="t" anchorCtr="false"/>
          <a:p>
            <a:pPr defTabSz="914400">
              <a:buClrTx/>
              <a:buSzTx/>
              <a:buFontTx/>
            </a:pP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选择</a:t>
            </a: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endParaRPr lang="zh-CN" altLang="en-US" sz="32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8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新学员应准备好本人退休证和本人免冠照片，以便后续注册上传使用。</a:t>
            </a:r>
            <a:endParaRPr lang="zh-CN" altLang="en-US" sz="28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3076" name="文本框 5"/>
          <p:cNvSpPr txBox="true"/>
          <p:nvPr/>
        </p:nvSpPr>
        <p:spPr>
          <a:xfrm>
            <a:off x="1873250" y="2863850"/>
            <a:ext cx="1790700" cy="3683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false">
            <a:spAutoFit/>
          </a:bodyPr>
          <a:p>
            <a:pPr algn="ctr"/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新学员注册</a:t>
            </a:r>
            <a:endParaRPr lang="zh-CN" altLang="en-US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占位符 2" descr="1530702928"/>
          <p:cNvPicPr>
            <a:picLocks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840605" y="457200"/>
            <a:ext cx="2722245" cy="5403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600200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b="1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第三步</a:t>
            </a:r>
            <a:endParaRPr lang="zh-CN" altLang="en-US" sz="3600" b="1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pic>
        <p:nvPicPr>
          <p:cNvPr id="4098" name="图片占位符 4" descr="3"/>
          <p:cNvPicPr>
            <a:picLocks noGrp="true"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683125" y="457200"/>
            <a:ext cx="3036888" cy="5403850"/>
          </a:xfrm>
        </p:spPr>
      </p:pic>
      <p:sp>
        <p:nvSpPr>
          <p:cNvPr id="4099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30238" y="2678113"/>
            <a:ext cx="3455987" cy="3190875"/>
          </a:xfrm>
        </p:spPr>
        <p:txBody>
          <a:bodyPr anchor="t" anchorCtr="false"/>
          <a:p>
            <a:pPr defTabSz="914400">
              <a:buClrTx/>
              <a:buSzTx/>
              <a:buFontTx/>
            </a:pPr>
            <a:r>
              <a:rPr lang="en-US" altLang="zh-CN" sz="28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</a:t>
            </a:r>
            <a:r>
              <a:rPr lang="zh-CN" altLang="en-US" sz="28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选择学校</a:t>
            </a:r>
            <a:endParaRPr lang="zh-CN" altLang="en-US" sz="28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endParaRPr lang="zh-CN" altLang="en-US" sz="28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8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北京教育老干部大学</a:t>
            </a:r>
            <a:endParaRPr lang="zh-CN" altLang="en-US" sz="28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400175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b="1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第四步</a:t>
            </a:r>
            <a:endParaRPr lang="zh-CN" altLang="en-US" sz="3600" b="1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pic>
        <p:nvPicPr>
          <p:cNvPr id="5122" name="图片占位符 4" descr="4"/>
          <p:cNvPicPr>
            <a:picLocks noGrp="true"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973638" y="457200"/>
            <a:ext cx="2665412" cy="5403850"/>
          </a:xfrm>
        </p:spPr>
      </p:pic>
      <p:sp>
        <p:nvSpPr>
          <p:cNvPr id="5123" name="文本占位符 3"/>
          <p:cNvSpPr>
            <a:spLocks noGrp="true"/>
          </p:cNvSpPr>
          <p:nvPr>
            <p:ph type="body" sz="half" idx="2"/>
          </p:nvPr>
        </p:nvSpPr>
        <p:spPr>
          <a:xfrm>
            <a:off x="319088" y="2057400"/>
            <a:ext cx="4198937" cy="3811588"/>
          </a:xfrm>
        </p:spPr>
        <p:txBody>
          <a:bodyPr anchor="t" anchorCtr="false"/>
          <a:p>
            <a:pPr defTabSz="914400">
              <a:buClrTx/>
              <a:buSzTx/>
              <a:buFontTx/>
            </a:pPr>
            <a:r>
              <a:rPr lang="en-US" altLang="zh-CN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</a:t>
            </a: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填写</a:t>
            </a:r>
            <a:r>
              <a:rPr lang="zh-CN" altLang="en-US" sz="20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姓名、身份证号、性别、民族</a:t>
            </a:r>
            <a:endParaRPr lang="zh-CN" altLang="en-US" sz="20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solidFill>
                  <a:srgbClr val="FF0000"/>
                </a:solidFill>
                <a:latin typeface="+mn-lt"/>
                <a:ea typeface="楷体" panose="02010609060101010101" charset="-122"/>
                <a:cs typeface="+mn-cs"/>
              </a:rPr>
              <a:t>                           ↓</a:t>
            </a:r>
            <a:endParaRPr lang="zh-CN" altLang="en-US" sz="20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      输入</a:t>
            </a:r>
            <a:r>
              <a:rPr lang="zh-CN" altLang="en-US" sz="20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手机号</a:t>
            </a:r>
            <a:endParaRPr lang="zh-CN" altLang="en-US" sz="20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          </a:t>
            </a:r>
            <a:r>
              <a:rPr lang="zh-CN" altLang="en-US" sz="2000" kern="1200" baseline="0">
                <a:solidFill>
                  <a:srgbClr val="FF0000"/>
                </a:solidFill>
                <a:latin typeface="+mn-lt"/>
                <a:ea typeface="楷体" panose="02010609060101010101" charset="-122"/>
                <a:cs typeface="+mn-cs"/>
              </a:rPr>
              <a:t>↓</a:t>
            </a:r>
            <a:endParaRPr lang="zh-CN" altLang="en-US" sz="20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      获取</a:t>
            </a:r>
            <a:r>
              <a:rPr lang="zh-CN" altLang="en-US" sz="20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验证码</a:t>
            </a:r>
            <a:endParaRPr lang="zh-CN" altLang="en-US" sz="20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          </a:t>
            </a:r>
            <a:r>
              <a:rPr lang="zh-CN" altLang="en-US" sz="2000" kern="1200" baseline="0">
                <a:solidFill>
                  <a:srgbClr val="FF0000"/>
                </a:solidFill>
                <a:latin typeface="+mn-lt"/>
                <a:ea typeface="楷体" panose="02010609060101010101" charset="-122"/>
                <a:cs typeface="+mn-cs"/>
              </a:rPr>
              <a:t>↓</a:t>
            </a:r>
            <a:endParaRPr lang="zh-CN" altLang="en-US" sz="20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      设置</a:t>
            </a:r>
            <a:r>
              <a:rPr lang="zh-CN" altLang="en-US" sz="20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密码</a:t>
            </a:r>
            <a:endParaRPr lang="zh-CN" altLang="en-US" sz="20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solidFill>
                  <a:srgbClr val="FF0000"/>
                </a:solidFill>
                <a:latin typeface="+mn-lt"/>
                <a:ea typeface="楷体" panose="02010609060101010101" charset="-122"/>
                <a:cs typeface="+mn-cs"/>
              </a:rPr>
              <a:t>                           ↓</a:t>
            </a:r>
            <a:endParaRPr lang="zh-CN" altLang="en-US" sz="20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0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       进入</a:t>
            </a:r>
            <a:r>
              <a:rPr lang="zh-CN" altLang="en-US" sz="20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下一步</a:t>
            </a:r>
            <a:endParaRPr lang="zh-CN" altLang="en-US" sz="20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600200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b="1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第五步</a:t>
            </a:r>
            <a:endParaRPr lang="zh-CN" altLang="en-US" sz="3600" b="1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pic>
        <p:nvPicPr>
          <p:cNvPr id="6146" name="图片占位符 4" descr="5"/>
          <p:cNvPicPr>
            <a:picLocks noGrp="true"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364038" y="457200"/>
            <a:ext cx="3065462" cy="5403850"/>
          </a:xfrm>
        </p:spPr>
      </p:pic>
      <p:sp>
        <p:nvSpPr>
          <p:cNvPr id="6147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30238" y="2422525"/>
            <a:ext cx="3486150" cy="3179763"/>
          </a:xfrm>
        </p:spPr>
        <p:txBody>
          <a:bodyPr anchor="t" anchorCtr="false"/>
          <a:p>
            <a:pPr defTabSz="914400">
              <a:buClrTx/>
              <a:buSzTx/>
              <a:buFontTx/>
            </a:pP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上传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本人免冠照片</a:t>
            </a: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填写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个人信息</a:t>
            </a: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endParaRPr lang="zh-CN" altLang="en-US" sz="32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600200"/>
          </a:xfrm>
        </p:spPr>
        <p:txBody>
          <a:bodyPr anchor="b" anchorCtr="false"/>
          <a:p>
            <a:pPr defTabSz="914400">
              <a:buNone/>
            </a:pPr>
            <a:endParaRPr lang="zh-CN" altLang="en-US" kern="1200" baseline="0">
              <a:latin typeface="+mj-lt"/>
              <a:ea typeface="+mj-ea"/>
              <a:cs typeface="+mj-cs"/>
            </a:endParaRPr>
          </a:p>
        </p:txBody>
      </p:sp>
      <p:pic>
        <p:nvPicPr>
          <p:cNvPr id="7170" name="图片占位符 4" descr="6"/>
          <p:cNvPicPr>
            <a:picLocks noGrp="true"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662488" y="457200"/>
            <a:ext cx="2767012" cy="5403850"/>
          </a:xfrm>
        </p:spPr>
      </p:pic>
      <p:sp>
        <p:nvSpPr>
          <p:cNvPr id="7171" name="文本占位符 3"/>
          <p:cNvSpPr>
            <a:spLocks noGrp="true"/>
          </p:cNvSpPr>
          <p:nvPr>
            <p:ph type="body" sz="half" idx="2"/>
          </p:nvPr>
        </p:nvSpPr>
        <p:spPr>
          <a:xfrm>
            <a:off x="365125" y="2435225"/>
            <a:ext cx="4098925" cy="3433763"/>
          </a:xfrm>
        </p:spPr>
        <p:txBody>
          <a:bodyPr anchor="t" anchorCtr="false"/>
          <a:p>
            <a:pPr defTabSz="914400">
              <a:buClrTx/>
              <a:buSzTx/>
              <a:buFontTx/>
            </a:pPr>
            <a:r>
              <a:rPr lang="en-US" altLang="zh-CN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</a:t>
            </a: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继续填写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个人信息</a:t>
            </a:r>
            <a:endParaRPr lang="zh-CN" altLang="en-US" sz="32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3200" kern="1200" baseline="0">
                <a:solidFill>
                  <a:srgbClr val="FF0000"/>
                </a:solidFill>
                <a:latin typeface="+mn-lt"/>
                <a:ea typeface="楷体" panose="02010609060101010101" charset="-122"/>
                <a:cs typeface="+mn-cs"/>
              </a:rPr>
              <a:t>                ↓</a:t>
            </a:r>
            <a:endParaRPr lang="zh-CN" altLang="en-US" sz="32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全部填写完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点击注册</a:t>
            </a:r>
            <a:endParaRPr lang="zh-CN" altLang="en-US" sz="32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true"/>
          </p:cNvSpPr>
          <p:nvPr>
            <p:ph type="title"/>
          </p:nvPr>
        </p:nvSpPr>
        <p:spPr>
          <a:xfrm>
            <a:off x="630238" y="457200"/>
            <a:ext cx="3124200" cy="1190625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b="1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第六步</a:t>
            </a:r>
            <a:endParaRPr lang="zh-CN" altLang="en-US" sz="3600" b="1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pic>
        <p:nvPicPr>
          <p:cNvPr id="8194" name="图片占位符 4" descr="7"/>
          <p:cNvPicPr>
            <a:picLocks noGrp="true" noChangeAspect="true"/>
          </p:cNvPicPr>
          <p:nvPr>
            <p:ph type="pic" idx="1"/>
          </p:nvPr>
        </p:nvPicPr>
        <p:blipFill>
          <a:blip r:embed="rId1"/>
          <a:stretch>
            <a:fillRect/>
          </a:stretch>
        </p:blipFill>
        <p:spPr>
          <a:xfrm>
            <a:off x="4452938" y="457200"/>
            <a:ext cx="3430587" cy="5403850"/>
          </a:xfrm>
        </p:spPr>
      </p:pic>
      <p:sp>
        <p:nvSpPr>
          <p:cNvPr id="8195" name="文本占位符 3"/>
          <p:cNvSpPr>
            <a:spLocks noGrp="true"/>
          </p:cNvSpPr>
          <p:nvPr>
            <p:ph type="body" sz="half" idx="2"/>
          </p:nvPr>
        </p:nvSpPr>
        <p:spPr>
          <a:xfrm>
            <a:off x="519113" y="2112963"/>
            <a:ext cx="3822700" cy="3579812"/>
          </a:xfrm>
        </p:spPr>
        <p:txBody>
          <a:bodyPr anchor="t" anchorCtr="false"/>
          <a:p>
            <a:pPr defTabSz="914400">
              <a:buClrTx/>
              <a:buSzTx/>
              <a:buFontTx/>
            </a:pPr>
            <a:r>
              <a:rPr lang="en-US" altLang="zh-CN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</a:t>
            </a: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上传照片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（本人退休证照片）</a:t>
            </a: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，最多可上传</a:t>
            </a:r>
            <a:r>
              <a:rPr lang="en-US" altLang="zh-CN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4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张</a:t>
            </a: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照片。</a:t>
            </a: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    请注意将退休证上的信息照清楚，如图所示。</a:t>
            </a:r>
            <a:endParaRPr lang="zh-CN" altLang="en-US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true"/>
          </p:cNvSpPr>
          <p:nvPr>
            <p:ph type="title"/>
          </p:nvPr>
        </p:nvSpPr>
        <p:spPr>
          <a:xfrm>
            <a:off x="2849563" y="457200"/>
            <a:ext cx="3124200" cy="1600200"/>
          </a:xfrm>
        </p:spPr>
        <p:txBody>
          <a:bodyPr anchor="b" anchorCtr="false"/>
          <a:p>
            <a:pPr defTabSz="914400">
              <a:buNone/>
            </a:pPr>
            <a:r>
              <a:rPr lang="zh-CN" altLang="en-US" sz="3600" kern="1200" baseline="0">
                <a:solidFill>
                  <a:srgbClr val="A34A50"/>
                </a:solidFill>
                <a:latin typeface="楷体" panose="02010609060101010101" charset="-122"/>
                <a:ea typeface="楷体" panose="02010609060101010101" charset="-122"/>
                <a:cs typeface="+mj-cs"/>
              </a:rPr>
              <a:t>第七步</a:t>
            </a:r>
            <a:endParaRPr lang="zh-CN" altLang="en-US" sz="3600" kern="1200" baseline="0">
              <a:solidFill>
                <a:srgbClr val="A34A50"/>
              </a:solidFill>
              <a:latin typeface="楷体" panose="02010609060101010101" charset="-122"/>
              <a:ea typeface="楷体" panose="02010609060101010101" charset="-122"/>
              <a:cs typeface="+mj-cs"/>
            </a:endParaRPr>
          </a:p>
        </p:txBody>
      </p:sp>
      <p:sp>
        <p:nvSpPr>
          <p:cNvPr id="9218" name="图片占位符 2"/>
          <p:cNvSpPr>
            <a:spLocks noGrp="true"/>
          </p:cNvSpPr>
          <p:nvPr>
            <p:ph type="pic" idx="1"/>
          </p:nvPr>
        </p:nvSpPr>
        <p:spPr>
          <a:xfrm>
            <a:off x="3887788" y="457200"/>
            <a:ext cx="4629150" cy="5403850"/>
          </a:xfrm>
        </p:spPr>
      </p:sp>
      <p:sp>
        <p:nvSpPr>
          <p:cNvPr id="9219" name="文本占位符 3"/>
          <p:cNvSpPr>
            <a:spLocks noGrp="true"/>
          </p:cNvSpPr>
          <p:nvPr>
            <p:ph type="body" sz="half" idx="2"/>
          </p:nvPr>
        </p:nvSpPr>
        <p:spPr>
          <a:xfrm>
            <a:off x="1401763" y="2433638"/>
            <a:ext cx="5953125" cy="3502025"/>
          </a:xfrm>
        </p:spPr>
        <p:txBody>
          <a:bodyPr anchor="t" anchorCtr="false"/>
          <a:p>
            <a:pPr algn="ctr" defTabSz="914400">
              <a:buClrTx/>
              <a:buSzTx/>
              <a:buFontTx/>
            </a:pPr>
            <a:r>
              <a:rPr lang="en-US" altLang="zh-CN" sz="36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 </a:t>
            </a:r>
            <a:r>
              <a:rPr lang="zh-CN" altLang="en-US" sz="36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注册成功</a:t>
            </a:r>
            <a:endParaRPr lang="zh-CN" altLang="en-US" sz="3600" kern="1200" baseline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algn="ctr" defTabSz="914400">
              <a:buClrTx/>
              <a:buSzTx/>
              <a:buFontTx/>
            </a:pPr>
            <a:r>
              <a:rPr lang="zh-CN" altLang="en-US" sz="36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等待</a:t>
            </a:r>
            <a:r>
              <a:rPr lang="zh-CN" altLang="en-US" sz="36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审核结果</a:t>
            </a:r>
            <a:endParaRPr lang="zh-CN" altLang="en-US" sz="36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  <a:p>
            <a:pPr algn="ctr" defTabSz="914400">
              <a:buClrTx/>
              <a:buSzTx/>
              <a:buFontTx/>
            </a:pPr>
            <a:r>
              <a:rPr lang="zh-CN" altLang="en-US" sz="36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审核结果将通过</a:t>
            </a:r>
            <a:r>
              <a:rPr lang="zh-CN" altLang="en-US" sz="36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短信</a:t>
            </a:r>
            <a:r>
              <a:rPr lang="zh-CN" altLang="en-US" sz="36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通知您</a:t>
            </a:r>
            <a:endParaRPr lang="zh-CN" altLang="en-US" sz="36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true"/>
          </p:cNvSpPr>
          <p:nvPr>
            <p:ph type="title"/>
          </p:nvPr>
        </p:nvSpPr>
        <p:spPr>
          <a:xfrm>
            <a:off x="446088" y="244475"/>
            <a:ext cx="7886700" cy="1111250"/>
          </a:xfrm>
        </p:spPr>
        <p:txBody>
          <a:bodyPr anchor="b" anchorCtr="false"/>
          <a:p>
            <a:pPr defTabSz="914400">
              <a:buNone/>
            </a:pPr>
            <a:endParaRPr lang="zh-CN" altLang="en-US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10242" name="文本占位符 2"/>
          <p:cNvSpPr>
            <a:spLocks noGrp="true"/>
          </p:cNvSpPr>
          <p:nvPr>
            <p:ph type="body" idx="1"/>
          </p:nvPr>
        </p:nvSpPr>
        <p:spPr>
          <a:xfrm>
            <a:off x="623888" y="1082675"/>
            <a:ext cx="7886700" cy="3154363"/>
          </a:xfrm>
        </p:spPr>
        <p:txBody>
          <a:bodyPr anchor="t" anchorCtr="false"/>
          <a:p>
            <a:pPr defTabSz="914400"/>
            <a:r>
              <a:rPr lang="en-US" altLang="zh-CN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    </a:t>
            </a:r>
            <a:r>
              <a:rPr lang="zh-CN" altLang="en-US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如果已经输入过手机号，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获取过验证码</a:t>
            </a:r>
            <a:r>
              <a:rPr lang="zh-CN" altLang="en-US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，但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没有显示注册成功</a:t>
            </a:r>
            <a:r>
              <a:rPr lang="zh-CN" altLang="en-US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，想再次完善个人信息，需要点首页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登录</a:t>
            </a:r>
            <a:r>
              <a:rPr lang="zh-CN" altLang="en-US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，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不要重复点首页注册</a:t>
            </a:r>
            <a:r>
              <a:rPr lang="zh-CN" altLang="en-US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，如果不记得密码，可以选择</a:t>
            </a:r>
            <a:r>
              <a:rPr lang="zh-CN" altLang="en-US" sz="32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使用验证码登录</a:t>
            </a:r>
            <a:r>
              <a:rPr lang="zh-CN" altLang="en-US" sz="32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。登录后即可报名选课！</a:t>
            </a:r>
            <a:endParaRPr lang="zh-CN" altLang="en-US" sz="3200" kern="1200" baseline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pic>
        <p:nvPicPr>
          <p:cNvPr id="10243" name="图片 5" descr="微信图片_20201022113720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19088" y="3917950"/>
            <a:ext cx="8496300" cy="2838450"/>
          </a:xfrm>
          <a:prstGeom prst="rect">
            <a:avLst/>
          </a:prstGeom>
          <a:gradFill rotWithShape="true">
            <a:gsLst>
              <a:gs pos="0">
                <a:srgbClr val="FE4444"/>
              </a:gs>
              <a:gs pos="100000">
                <a:srgbClr val="832B2B"/>
              </a:gs>
            </a:gsLst>
            <a:lin ang="5400000"/>
            <a:tileRect/>
          </a:gradFill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WPS 演示</Application>
  <PresentationFormat/>
  <Paragraphs>56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楷体</vt:lpstr>
      <vt:lpstr>汉仪青云简</vt:lpstr>
      <vt:lpstr>仿宋</vt:lpstr>
      <vt:lpstr>微软雅黑</vt:lpstr>
      <vt:lpstr>Arial Unicode MS</vt:lpstr>
      <vt:lpstr>Calibri</vt:lpstr>
      <vt:lpstr>默认设计模板</vt:lpstr>
      <vt:lpstr>第一步</vt:lpstr>
      <vt:lpstr>第二步</vt:lpstr>
      <vt:lpstr>第三步</vt:lpstr>
      <vt:lpstr>第四步</vt:lpstr>
      <vt:lpstr>第五步</vt:lpstr>
      <vt:lpstr>PowerPoint 演示文稿</vt:lpstr>
      <vt:lpstr>第六步</vt:lpstr>
      <vt:lpstr>第七步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第一步</dc:title>
  <dc:creator>yin</dc:creator>
  <cp:lastModifiedBy>uos</cp:lastModifiedBy>
  <cp:revision>7</cp:revision>
  <dcterms:created xsi:type="dcterms:W3CDTF">2023-01-06T07:19:23Z</dcterms:created>
  <dcterms:modified xsi:type="dcterms:W3CDTF">2023-01-06T07:19:23Z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2052-11.8.2.10125</vt:lpwstr>
  </property>
  <property fmtid="{D5CDD505-2E9C-101B-9397-08002B2CF9AE}" pid="3" name="ICV">
    <vt:lpwstr>71849761BC7842D0BE018CFF44141A47</vt:lpwstr>
  </property>
</Properties>
</file>